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theme/theme4.xml" ContentType="application/vnd.openxmlformats-officedocument.theme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theme/theme5.xml" ContentType="application/vnd.openxmlformats-officedocument.theme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theme/theme6.xml" ContentType="application/vnd.openxmlformats-officedocument.theme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theme/theme9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3920" r:id="rId1"/>
    <p:sldMasterId id="2147483934" r:id="rId2"/>
    <p:sldMasterId id="2147483946" r:id="rId3"/>
    <p:sldMasterId id="2147483959" r:id="rId4"/>
    <p:sldMasterId id="2147483971" r:id="rId5"/>
    <p:sldMasterId id="2147483983" r:id="rId6"/>
    <p:sldMasterId id="2147484454" r:id="rId7"/>
  </p:sldMasterIdLst>
  <p:notesMasterIdLst>
    <p:notesMasterId r:id="rId18"/>
  </p:notesMasterIdLst>
  <p:handoutMasterIdLst>
    <p:handoutMasterId r:id="rId19"/>
  </p:handoutMasterIdLst>
  <p:sldIdLst>
    <p:sldId id="1945" r:id="rId8"/>
    <p:sldId id="267" r:id="rId9"/>
    <p:sldId id="258" r:id="rId10"/>
    <p:sldId id="259" r:id="rId11"/>
    <p:sldId id="262" r:id="rId12"/>
    <p:sldId id="1946" r:id="rId13"/>
    <p:sldId id="1947" r:id="rId14"/>
    <p:sldId id="1951" r:id="rId15"/>
    <p:sldId id="264" r:id="rId16"/>
    <p:sldId id="270" r:id="rId17"/>
  </p:sldIdLst>
  <p:sldSz cx="9144000" cy="6858000" type="screen4x3"/>
  <p:notesSz cx="7102475" cy="9388475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57" userDrawn="1">
          <p15:clr>
            <a:srgbClr val="A4A3A4"/>
          </p15:clr>
        </p15:guide>
        <p15:guide id="2" pos="2237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4" frameSlides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ED125"/>
    <a:srgbClr val="CDBDFB"/>
    <a:srgbClr val="FFEA78"/>
    <a:srgbClr val="6BCA49"/>
    <a:srgbClr val="86CFE3"/>
    <a:srgbClr val="FF91C9"/>
    <a:srgbClr val="FFD7ED"/>
    <a:srgbClr val="BF68DB"/>
    <a:srgbClr val="E995C1"/>
    <a:srgbClr val="B2F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4C1A8A3-306A-4EB7-A6B1-4F7E0EB9C5D6}" styleName="Medium Style 3 - Accent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A488322-F2BA-4B5B-9748-0D474271808F}" styleName="Medium Style 3 - 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951"/>
    <p:restoredTop sz="83803"/>
  </p:normalViewPr>
  <p:slideViewPr>
    <p:cSldViewPr>
      <p:cViewPr varScale="1">
        <p:scale>
          <a:sx n="91" d="100"/>
          <a:sy n="91" d="100"/>
        </p:scale>
        <p:origin x="2448" y="1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40616"/>
    </p:cViewPr>
  </p:outlineViewPr>
  <p:notesTextViewPr>
    <p:cViewPr>
      <p:scale>
        <a:sx n="40" d="100"/>
        <a:sy n="4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76" d="100"/>
          <a:sy n="76" d="100"/>
        </p:scale>
        <p:origin x="2160" y="192"/>
      </p:cViewPr>
      <p:guideLst>
        <p:guide orient="horz" pos="2957"/>
        <p:guide pos="2237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viewProps" Target="viewProps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9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4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8.xml"/><Relationship Id="rId23" Type="http://schemas.openxmlformats.org/officeDocument/2006/relationships/tableStyles" Target="tableStyles.xml"/><Relationship Id="rId10" Type="http://schemas.openxmlformats.org/officeDocument/2006/relationships/slide" Target="slides/slide3.xml"/><Relationship Id="rId19" Type="http://schemas.openxmlformats.org/officeDocument/2006/relationships/handoutMaster" Target="handoutMasters/handout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theme" Target="../theme/theme9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473498" y="8958822"/>
            <a:ext cx="6471144" cy="6643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4229" tIns="47114" rIns="94229" bIns="47114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ＭＳ Ｐゴシック" charset="-128"/>
                <a:cs typeface="ＭＳ Ｐゴシック" charset="-128"/>
              </a:defRPr>
            </a:lvl1pPr>
          </a:lstStyle>
          <a:p>
            <a:pPr algn="ctr"/>
            <a:br>
              <a:rPr lang="en-US" sz="1400" dirty="0"/>
            </a:br>
            <a:r>
              <a:rPr lang="en-US" sz="1400" dirty="0"/>
              <a:t>Developed by Julie Kurtz at the Center for Optimal Brain Integration ©2019. No further reproduction is permitted without express permission of the copyright holder. Send inquiries to </a:t>
            </a:r>
            <a:r>
              <a:rPr lang="en-US" sz="1400" u="sng" dirty="0"/>
              <a:t>www.optimalbrainintegration.com</a:t>
            </a:r>
            <a:endParaRPr lang="en-US" sz="1400" dirty="0"/>
          </a:p>
          <a:p>
            <a:pPr algn="ctr">
              <a:defRPr/>
            </a:pPr>
            <a:endParaRPr lang="en-US" sz="14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D8CF179-5980-4B4B-B00F-4B6058A7846C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3255630" y="156475"/>
            <a:ext cx="591215" cy="6643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066971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7739" cy="4694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4229" tIns="47114" rIns="94229" bIns="47114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r>
              <a:rPr lang="en-US" dirty="0"/>
              <a:t>Trauma Informed Care - ECE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4736" y="0"/>
            <a:ext cx="3077739" cy="4694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4229" tIns="47114" rIns="94229" bIns="47114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fld id="{77EB4FC3-2A16-0C40-85BB-59369001EE19}" type="datetime1">
              <a:rPr lang="en-US" smtClean="0"/>
              <a:t>7/15/20</a:t>
            </a:fld>
            <a:endParaRPr lang="en-US" dirty="0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46997" y="4459526"/>
            <a:ext cx="5208482" cy="42248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4229" tIns="47114" rIns="94229" bIns="4711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4736" y="8919051"/>
            <a:ext cx="3077739" cy="4694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4229" tIns="47114" rIns="94229" bIns="47114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fld id="{ECD1F6C6-FD69-B249-9B32-77365C85C8B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5901072"/>
      </p:ext>
    </p:extLst>
  </p:cSld>
  <p:clrMap bg1="lt1" tx1="dk1" bg2="lt2" tx2="dk2" accent1="accent1" accent2="accent2" accent3="accent3" accent4="accent4" accent5="accent5" accent6="accent6" hlink="hlink" folHlink="folHlink"/>
  <p:hf ftr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38275" y="1173163"/>
            <a:ext cx="4225925" cy="31686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Trauma Informed Care - ECE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>
              <a:defRPr/>
            </a:pPr>
            <a:fld id="{77EB4FC3-2A16-0C40-85BB-59369001EE19}" type="datetime1">
              <a:rPr lang="en-US" smtClean="0"/>
              <a:t>7/15/20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CD1F6C6-FD69-B249-9B32-77365C85C8B9}" type="slidenum">
              <a:rPr lang="en-US" smtClean="0"/>
              <a:pPr>
                <a:defRPr/>
              </a:pPr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82900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38275" y="1173163"/>
            <a:ext cx="4225925" cy="31686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Trauma Informed Care - ECE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>
              <a:defRPr/>
            </a:pPr>
            <a:fld id="{77EB4FC3-2A16-0C40-85BB-59369001EE19}" type="datetime1">
              <a:rPr lang="en-US" smtClean="0"/>
              <a:t>7/15/20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CD1F6C6-FD69-B249-9B32-77365C85C8B9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75630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38275" y="1173163"/>
            <a:ext cx="4225925" cy="31686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Trauma Informed Care - ECE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>
              <a:defRPr/>
            </a:pPr>
            <a:fld id="{77EB4FC3-2A16-0C40-85BB-59369001EE19}" type="datetime1">
              <a:rPr lang="en-US" smtClean="0"/>
              <a:t>7/15/20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CD1F6C6-FD69-B249-9B32-77365C85C8B9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477870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38275" y="1173163"/>
            <a:ext cx="4225925" cy="31686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Trauma Informed Care - ECE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>
              <a:defRPr/>
            </a:pPr>
            <a:fld id="{77EB4FC3-2A16-0C40-85BB-59369001EE19}" type="datetime1">
              <a:rPr lang="en-US" smtClean="0"/>
              <a:t>7/15/20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CD1F6C6-FD69-B249-9B32-77365C85C8B9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739855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38275" y="1173163"/>
            <a:ext cx="4225925" cy="31686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Trauma Informed Care - ECE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>
              <a:defRPr/>
            </a:pPr>
            <a:fld id="{77EB4FC3-2A16-0C40-85BB-59369001EE19}" type="datetime1">
              <a:rPr lang="en-US" smtClean="0"/>
              <a:t>7/15/20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CD1F6C6-FD69-B249-9B32-77365C85C8B9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774931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38275" y="1173163"/>
            <a:ext cx="4225925" cy="31686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Trauma Informed Care - ECE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>
              <a:defRPr/>
            </a:pPr>
            <a:fld id="{77EB4FC3-2A16-0C40-85BB-59369001EE19}" type="datetime1">
              <a:rPr lang="en-US" smtClean="0"/>
              <a:t>7/15/20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CD1F6C6-FD69-B249-9B32-77365C85C8B9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267455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38275" y="1173163"/>
            <a:ext cx="4225925" cy="31686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Trauma Informed Care - ECE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>
              <a:defRPr/>
            </a:pPr>
            <a:fld id="{77EB4FC3-2A16-0C40-85BB-59369001EE19}" type="datetime1">
              <a:rPr lang="en-US" smtClean="0"/>
              <a:t>7/15/20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CD1F6C6-FD69-B249-9B32-77365C85C8B9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48878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7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5527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  <p:transition>
    <p:zoom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>
          <a:xfrm>
            <a:off x="381000" y="62484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858000" y="62484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8FE7FA-ED0E-3048-AFFA-325B7B83D33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>
    <p:zoom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1981200"/>
            <a:ext cx="7772400" cy="411480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381000" y="62484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858000" y="62484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797A67-7705-6944-BDB0-FE23A0E8570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>
    <p:zoom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381000" y="62484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858000" y="62484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2DE3E6-3788-9E4F-A776-ED4E32F23FD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>
    <p:zoom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clipArtAndTx">
  <p:cSld name="Title, Clip 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lipArt Placeholder 2"/>
          <p:cNvSpPr>
            <a:spLocks noGrp="1"/>
          </p:cNvSpPr>
          <p:nvPr>
            <p:ph type="clipArt" sz="half" idx="1"/>
          </p:nvPr>
        </p:nvSpPr>
        <p:spPr>
          <a:xfrm>
            <a:off x="457200" y="1447800"/>
            <a:ext cx="4038600" cy="4495800"/>
          </a:xfrm>
          <a:prstGeom prst="rect">
            <a:avLst/>
          </a:prstGeom>
        </p:spPr>
        <p:txBody>
          <a:bodyPr/>
          <a:lstStyle/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447800"/>
            <a:ext cx="4038600" cy="44958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>
    <p:zoom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C47220-03FD-9C4F-935F-954AF812B4C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>
    <p:zoom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C024C8-F8C0-3A41-B198-97AEB3A6119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>
    <p:zoom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0267D0-C8D3-6447-BE45-C7AE1D50BF8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>
    <p:zoom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96D82D-45BB-5B4A-999D-B32730CC826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>
    <p:zoom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730C06-E3CD-B846-9FD9-3CE91D08218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>
    <p:zoom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31D99E-F0A0-564F-9F3F-D3ECDBB733D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>
    <p:zo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620EFA-213B-1F46-A488-BEBFCC2CA3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A1800F0-EBC8-4D46-ACF0-FCF73A70BE7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81000" y="6248400"/>
            <a:ext cx="1905000" cy="4572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8C6D498-A69E-8445-BA7A-492933B8FA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858000" y="6248400"/>
            <a:ext cx="1905000" cy="4572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8867917"/>
      </p:ext>
    </p:extLst>
  </p:cSld>
  <p:clrMapOvr>
    <a:masterClrMapping/>
  </p:clrMapOvr>
  <p:transition>
    <p:zoom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E1B586-2C69-2543-B6DA-6DED93F956A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>
    <p:zoom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84EFC9-96F6-0241-B7AC-0A5CE39A770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>
    <p:zoom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5D058E-14DA-704D-BC82-74068E3E1E1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>
    <p:zoom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0650A9-C6D6-6F4E-84AC-6233B4B1421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>
    <p:zoom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1619F8-4E16-544B-80A4-76F2E703037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>
    <p:zoom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A241B2-C2DC-4548-8976-5EC901A6A77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>
    <p:zoom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AC1E10-50E5-B84A-8E60-37A6CE7468C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>
    <p:zoom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E216EF-1DF1-0849-AD63-ED15B79A6AB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>
    <p:zoom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A263A7-4377-4547-A57A-3307440F9FA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>
    <p:zoom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CF7A6A-3662-9546-830E-2774B1A7723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>
    <p:zoom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981200"/>
            <a:ext cx="7772400" cy="41148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381000" y="62484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858000" y="62484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C4A47E-5E9E-4D4E-A8CD-0390C47418B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>
    <p:zoom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2FCF12-8544-F94C-9086-F27FA2CC868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>
    <p:zoom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AAF103-DF08-8249-8734-6B1C52BA216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>
    <p:zoom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F41FBA-0EEF-F540-A5A8-CF26340F9FF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>
    <p:zoom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14CC49-672A-2A45-93B7-7348B7C341E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>
    <p:zoom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E396B3-7585-9B4F-87C3-FBBDFD0358A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>
    <p:zoom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05852A-CC7D-7A40-BA48-09CD7593B65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>
    <p:zoom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AndClipArt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447800"/>
            <a:ext cx="4038600" cy="4495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648200" y="1447800"/>
            <a:ext cx="4038600" cy="4495800"/>
          </a:xfrm>
        </p:spPr>
        <p:txBody>
          <a:bodyPr/>
          <a:lstStyle/>
          <a:p>
            <a:pPr lvl="0"/>
            <a:endParaRPr lang="en-US" noProof="0" dirty="0"/>
          </a:p>
        </p:txBody>
      </p:sp>
    </p:spTree>
  </p:cSld>
  <p:clrMapOvr>
    <a:masterClrMapping/>
  </p:clrMapOvr>
  <p:transition>
    <p:zoom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73C20C-7FE8-904A-A616-2404FD512E5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>
    <p:zoom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DF420F-38E2-DC47-AC79-57D6519041F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>
    <p:zoom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88DED4-EAD2-D64F-B717-968FAFB038B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>
    <p:zoom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381000" y="62484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858000" y="62484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501CDE-B810-B541-96F5-B26A25AFF0E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>
    <p:zoom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5F3AEC-B52B-AC42-A98B-75E034A5E61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>
    <p:zoom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8B0584-CA6A-C04E-9C9B-73DFCB9C77C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>
    <p:zoom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79C410-A486-D644-8344-A4C1A41BD4F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>
    <p:zoom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AD253F-CCEC-0240-8AE9-B518C661D99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>
    <p:zoom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B10026-ADC3-D04C-80BB-9D8F427C985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>
    <p:zoom/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1D2E60-A0DD-1249-B3EC-0864E6D01EA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>
    <p:zoom/>
  </p:transition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6EDD10-16A2-B044-A71C-A36BF1FA355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>
    <p:zoom/>
  </p:transition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04A75E-257F-4D41-8BE1-A8ACAAF9C4D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>
    <p:zoom/>
  </p:transition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58000" y="6248400"/>
            <a:ext cx="1905000" cy="3810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B2C8B8-E1C9-094A-858C-693342C8BF6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>
    <p:zoom/>
  </p:transition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5F6902-C5EB-1247-B7F5-D837F1FDFDA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>
    <p:zoom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>
          <a:xfrm>
            <a:off x="381000" y="62484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858000" y="62484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72DD41-B505-7142-A963-9023ED183E2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>
    <p:zoom/>
  </p:transition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9073DF-A4E6-604C-B839-E21BCBA2FC0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>
    <p:zoom/>
  </p:transition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DB2784-2D7E-0241-B618-6300A4D3B78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>
    <p:zoom/>
  </p:transition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3C963E-164A-034C-A30B-7A386640894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>
    <p:zoom/>
  </p:transition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9D943A-4D20-4548-BA91-B9DA47B3387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>
    <p:zoom/>
  </p:transition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4676F9-3AF1-7E42-A68F-771EEB0F7DE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>
    <p:zoom/>
  </p:transition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E26E41-DD89-0A4C-8742-9D229736641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>
    <p:zoom/>
  </p:transition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4C2C43-C6D0-F141-9741-FC01EB36375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>
    <p:zoom/>
  </p:transition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62450F-5615-0D48-8ED9-F84D06A2202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>
    <p:zoom/>
  </p:transition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EA1F3F-5E75-814D-BA5F-B497DA162EA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>
    <p:zoom/>
  </p:transition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1169988" y="1946275"/>
            <a:ext cx="7772400" cy="4114800"/>
          </a:xfrm>
        </p:spPr>
        <p:txBody>
          <a:bodyPr/>
          <a:lstStyle/>
          <a:p>
            <a:pPr lvl="0"/>
            <a:endParaRPr lang="en-US" noProof="0" dirty="0"/>
          </a:p>
        </p:txBody>
      </p:sp>
      <p:sp>
        <p:nvSpPr>
          <p:cNvPr id="4" name="Rectangle 35"/>
          <p:cNvSpPr>
            <a:spLocks noGrp="1" noChangeArrowheads="1"/>
          </p:cNvSpPr>
          <p:nvPr>
            <p:ph type="dt" sz="half" idx="10"/>
          </p:nvPr>
        </p:nvSpPr>
        <p:spPr>
          <a:xfrm>
            <a:off x="822325" y="6459538"/>
            <a:ext cx="1854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36"/>
          <p:cNvSpPr>
            <a:spLocks noGrp="1" noChangeArrowheads="1"/>
          </p:cNvSpPr>
          <p:nvPr>
            <p:ph type="ftr" sz="quarter" idx="11"/>
          </p:nvPr>
        </p:nvSpPr>
        <p:spPr>
          <a:xfrm>
            <a:off x="2765425" y="6459538"/>
            <a:ext cx="3616325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37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424738" y="6459538"/>
            <a:ext cx="98425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D3624A-3D9B-E84F-A194-2E92106C7E8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9305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381000" y="62484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858000" y="62484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012ADC-BCE5-5047-8DC8-D814F3C01A0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>
    <p:zoom/>
  </p:transition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clipArtAndTx">
  <p:cSld name="Title, Clip 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153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lipArt Placeholder 2"/>
          <p:cNvSpPr>
            <a:spLocks noGrp="1"/>
          </p:cNvSpPr>
          <p:nvPr>
            <p:ph type="clipArt" sz="half" idx="1"/>
          </p:nvPr>
        </p:nvSpPr>
        <p:spPr>
          <a:xfrm>
            <a:off x="685800" y="1600200"/>
            <a:ext cx="3810000" cy="4876800"/>
          </a:xfrm>
        </p:spPr>
        <p:txBody>
          <a:bodyPr/>
          <a:lstStyle/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3810000" cy="4876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312356554"/>
      </p:ext>
    </p:extLst>
  </p:cSld>
  <p:clrMapOvr>
    <a:masterClrMapping/>
  </p:clrMapOvr>
  <p:transition>
    <p:zoom/>
  </p:transition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AndClipArt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153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600200"/>
            <a:ext cx="3810000" cy="4876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648200" y="1600200"/>
            <a:ext cx="3810000" cy="4876800"/>
          </a:xfrm>
        </p:spPr>
        <p:txBody>
          <a:bodyPr/>
          <a:lstStyle/>
          <a:p>
            <a:pPr lvl="0"/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119548388"/>
      </p:ext>
    </p:extLst>
  </p:cSld>
  <p:clrMapOvr>
    <a:masterClrMapping/>
  </p:clrMapOvr>
  <p:transition>
    <p:zoom/>
  </p:transition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AndTx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153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600200"/>
            <a:ext cx="3810000" cy="4876800"/>
          </a:xfrm>
        </p:spPr>
        <p:txBody>
          <a:bodyPr/>
          <a:lstStyle>
            <a:lvl1pPr>
              <a:buClr>
                <a:srgbClr val="FF0000"/>
              </a:buClr>
              <a:defRPr/>
            </a:lvl1pPr>
            <a:lvl2pPr>
              <a:buClr>
                <a:srgbClr val="0ED81B"/>
              </a:buClr>
              <a:defRPr/>
            </a:lvl2pPr>
            <a:lvl3pPr>
              <a:buClr>
                <a:srgbClr val="3852A4"/>
              </a:buClr>
              <a:defRPr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3810000" cy="4876800"/>
          </a:xfrm>
        </p:spPr>
        <p:txBody>
          <a:bodyPr/>
          <a:lstStyle>
            <a:lvl1pPr>
              <a:buClr>
                <a:srgbClr val="FF0000"/>
              </a:buClr>
              <a:defRPr/>
            </a:lvl1pPr>
            <a:lvl2pPr>
              <a:buClr>
                <a:srgbClr val="0ED81B"/>
              </a:buClr>
              <a:defRPr/>
            </a:lvl2pPr>
            <a:lvl3pPr>
              <a:buClr>
                <a:srgbClr val="3852A4"/>
              </a:buClr>
              <a:defRPr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1020680"/>
      </p:ext>
    </p:extLst>
  </p:cSld>
  <p:clrMapOvr>
    <a:masterClrMapping/>
  </p:clrMapOvr>
  <p:transition>
    <p:zoom/>
  </p:transition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OverTx">
  <p:cSld name="Title and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1534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600200"/>
            <a:ext cx="7772400" cy="2362200"/>
          </a:xfrm>
          <a:prstGeom prst="rect">
            <a:avLst/>
          </a:prstGeom>
        </p:spPr>
        <p:txBody>
          <a:bodyPr/>
          <a:lstStyle>
            <a:lvl1pPr>
              <a:buClr>
                <a:srgbClr val="FF0000"/>
              </a:buClr>
              <a:defRPr/>
            </a:lvl1pPr>
            <a:lvl2pPr>
              <a:buClr>
                <a:srgbClr val="0ED81B"/>
              </a:buClr>
              <a:defRPr/>
            </a:lvl2pPr>
            <a:lvl3pPr>
              <a:buClr>
                <a:srgbClr val="3852A4"/>
              </a:buClr>
              <a:defRPr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114800"/>
            <a:ext cx="7772400" cy="2362200"/>
          </a:xfrm>
          <a:prstGeom prst="rect">
            <a:avLst/>
          </a:prstGeom>
        </p:spPr>
        <p:txBody>
          <a:bodyPr/>
          <a:lstStyle>
            <a:lvl1pPr>
              <a:buClr>
                <a:srgbClr val="FF0000"/>
              </a:buClr>
              <a:defRPr/>
            </a:lvl1pPr>
            <a:lvl2pPr>
              <a:buClr>
                <a:srgbClr val="0ED81B"/>
              </a:buClr>
              <a:defRPr/>
            </a:lvl2pPr>
            <a:lvl3pPr>
              <a:buClr>
                <a:srgbClr val="3852A4"/>
              </a:buClr>
              <a:defRPr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0793830"/>
      </p:ext>
    </p:extLst>
  </p:cSld>
  <p:clrMapOvr>
    <a:masterClrMapping/>
  </p:clrMapOvr>
  <p:transition>
    <p:circle/>
  </p:transition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153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600200"/>
            <a:ext cx="3810000" cy="4876800"/>
          </a:xfrm>
        </p:spPr>
        <p:txBody>
          <a:bodyPr/>
          <a:lstStyle>
            <a:lvl1pPr>
              <a:buClr>
                <a:srgbClr val="FF0000"/>
              </a:buClr>
              <a:defRPr/>
            </a:lvl1pPr>
            <a:lvl2pPr>
              <a:buClr>
                <a:srgbClr val="0ED81B"/>
              </a:buClr>
              <a:defRPr/>
            </a:lvl2pPr>
            <a:lvl3pPr>
              <a:buClr>
                <a:srgbClr val="3852A4"/>
              </a:buClr>
              <a:defRPr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3810000" cy="4876800"/>
          </a:xfrm>
        </p:spPr>
        <p:txBody>
          <a:bodyPr/>
          <a:lstStyle>
            <a:lvl1pPr>
              <a:buClr>
                <a:srgbClr val="FF0000"/>
              </a:buClr>
              <a:defRPr/>
            </a:lvl1pPr>
            <a:lvl2pPr>
              <a:buClr>
                <a:srgbClr val="0ED81B"/>
              </a:buClr>
              <a:defRPr/>
            </a:lvl2pPr>
            <a:lvl3pPr>
              <a:buClr>
                <a:srgbClr val="3852A4"/>
              </a:buClr>
              <a:defRPr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7245150"/>
      </p:ext>
    </p:extLst>
  </p:cSld>
  <p:clrMapOvr>
    <a:masterClrMapping/>
  </p:clrMapOvr>
  <p:transition>
    <p:zoom/>
  </p:transition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4D94C9-C9A5-B148-9211-F0571FE45ED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>
    <p:zoom/>
  </p:transition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9DFB19-DC2E-EC4E-891D-CE67BD09BAD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>
    <p:zoom/>
  </p:transition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E3F98D-E98D-EA43-8529-B5B10BE04EF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>
    <p:zoom/>
  </p:transition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5FD103-F0EC-CC40-9B62-47E3458A703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>
    <p:zoom/>
  </p:transition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D54FE9-7CAD-6045-87D5-EA0B82C3CD5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>
    <p:zoom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381000" y="62484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858000" y="62484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DF818F-5FD7-A74E-A21F-A3FCD5B1BA0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>
    <p:zoom/>
  </p:transition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6B6A42-813D-164A-8A59-6EAEB371DC1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>
    <p:zoom/>
  </p:transition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10FADA-3899-514D-A39D-C38D482F725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>
    <p:zoom/>
  </p:transition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7AC308-7FFF-9C4B-B6D5-4A01819AE14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>
    <p:zoom/>
  </p:transition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BADFF8-F298-F14D-8E79-7B44B4CBA34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>
    <p:zoom/>
  </p:transition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29A0A2-480A-9E46-8F5D-5E7E3525349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>
    <p:zoom/>
  </p:transition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0DAB05-18EC-FE47-8413-CACDC1EB090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>
    <p:zoom/>
  </p:transition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981200"/>
            <a:ext cx="77724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6F3EDF-5D2C-A846-9F13-B9CF78DF293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>
    <p:zoom/>
  </p:transition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AndClipArt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153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600200"/>
            <a:ext cx="3810000" cy="4876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648200" y="1600200"/>
            <a:ext cx="3810000" cy="4876800"/>
          </a:xfrm>
        </p:spPr>
        <p:txBody>
          <a:bodyPr/>
          <a:lstStyle/>
          <a:p>
            <a:pPr lvl="0"/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296453557"/>
      </p:ext>
    </p:extLst>
  </p:cSld>
  <p:clrMapOvr>
    <a:masterClrMapping/>
  </p:clrMapOvr>
  <p:transition>
    <p:zoom/>
  </p:transition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AndTx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153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600200"/>
            <a:ext cx="3810000" cy="4876800"/>
          </a:xfrm>
        </p:spPr>
        <p:txBody>
          <a:bodyPr/>
          <a:lstStyle>
            <a:lvl1pPr>
              <a:buClr>
                <a:srgbClr val="FF0000"/>
              </a:buClr>
              <a:defRPr/>
            </a:lvl1pPr>
            <a:lvl2pPr>
              <a:buClr>
                <a:srgbClr val="0ED81B"/>
              </a:buClr>
              <a:defRPr/>
            </a:lvl2pPr>
            <a:lvl3pPr>
              <a:buClr>
                <a:srgbClr val="3852A4"/>
              </a:buClr>
              <a:defRPr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3810000" cy="4876800"/>
          </a:xfrm>
        </p:spPr>
        <p:txBody>
          <a:bodyPr/>
          <a:lstStyle>
            <a:lvl1pPr>
              <a:buClr>
                <a:srgbClr val="FF0000"/>
              </a:buClr>
              <a:defRPr/>
            </a:lvl1pPr>
            <a:lvl2pPr>
              <a:buClr>
                <a:srgbClr val="0ED81B"/>
              </a:buClr>
              <a:defRPr/>
            </a:lvl2pPr>
            <a:lvl3pPr>
              <a:buClr>
                <a:srgbClr val="3852A4"/>
              </a:buClr>
              <a:defRPr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7786315"/>
      </p:ext>
    </p:extLst>
  </p:cSld>
  <p:clrMapOvr>
    <a:masterClrMapping/>
  </p:clrMapOvr>
  <p:transition>
    <p:zoom/>
  </p:transition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69BB3-AF81-EA4B-88C1-A5A349DE8D39}" type="datetimeFigureOut">
              <a:rPr lang="en-US" smtClean="0"/>
              <a:t>7/15/20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49F4A-CA3B-744B-A400-3E5DC00E975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3882892"/>
      </p:ext>
    </p:extLst>
  </p:cSld>
  <p:clrMapOvr>
    <a:masterClrMapping/>
  </p:clrMapOvr>
  <p:transition>
    <p:zoom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381000" y="62484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858000" y="62484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71E3CB-5D33-A943-9C3B-1F22830437C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>
    <p:zoom/>
  </p:transition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AC4A47E-5E9E-4D4E-A8CD-0390C47418B7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4900750"/>
      </p:ext>
    </p:extLst>
  </p:cSld>
  <p:clrMapOvr>
    <a:masterClrMapping/>
  </p:clrMapOvr>
  <p:transition>
    <p:zoom/>
  </p:transition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3501CDE-B810-B541-96F5-B26A25AFF0E3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2827209"/>
      </p:ext>
    </p:extLst>
  </p:cSld>
  <p:clrMapOvr>
    <a:masterClrMapping/>
  </p:clrMapOvr>
  <p:transition>
    <p:zoom/>
  </p:transition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A72DD41-B505-7142-A963-9023ED183E29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4619704"/>
      </p:ext>
    </p:extLst>
  </p:cSld>
  <p:clrMapOvr>
    <a:masterClrMapping/>
  </p:clrMapOvr>
  <p:transition>
    <p:zoom/>
  </p:transition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2012ADC-BCE5-5047-8DC8-D814F3C01A04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2673445"/>
      </p:ext>
    </p:extLst>
  </p:cSld>
  <p:clrMapOvr>
    <a:masterClrMapping/>
  </p:clrMapOvr>
  <p:transition>
    <p:zoom/>
  </p:transition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EDF818F-5FD7-A74E-A21F-A3FCD5B1BA0C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6190774"/>
      </p:ext>
    </p:extLst>
  </p:cSld>
  <p:clrMapOvr>
    <a:masterClrMapping/>
  </p:clrMapOvr>
  <p:transition>
    <p:zoom/>
  </p:transition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A71E3CB-5D33-A943-9C3B-1F22830437C1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6579223"/>
      </p:ext>
    </p:extLst>
  </p:cSld>
  <p:clrMapOvr>
    <a:masterClrMapping/>
  </p:clrMapOvr>
  <p:transition>
    <p:zoom/>
  </p:transition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D096EE9-7C0F-184D-95A6-213F4C377D37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3822122"/>
      </p:ext>
    </p:extLst>
  </p:cSld>
  <p:clrMapOvr>
    <a:masterClrMapping/>
  </p:clrMapOvr>
  <p:transition>
    <p:zoom/>
  </p:transition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08FE7FA-ED0E-3048-AFFA-325B7B83D337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6502900"/>
      </p:ext>
    </p:extLst>
  </p:cSld>
  <p:clrMapOvr>
    <a:masterClrMapping/>
  </p:clrMapOvr>
  <p:transition>
    <p:zoom/>
  </p:transition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797A67-7705-6944-BDB0-FE23A0E85707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1592494"/>
      </p:ext>
    </p:extLst>
  </p:cSld>
  <p:clrMapOvr>
    <a:masterClrMapping/>
  </p:clrMapOvr>
  <p:transition>
    <p:zoom/>
  </p:transition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42DE3E6-3788-9E4F-A776-ED4E32F23FD8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2148225"/>
      </p:ext>
    </p:extLst>
  </p:cSld>
  <p:clrMapOvr>
    <a:masterClrMapping/>
  </p:clrMapOvr>
  <p:transition>
    <p:zoom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>
          <a:xfrm>
            <a:off x="381000" y="62484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858000" y="62484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096EE9-7C0F-184D-95A6-213F4C377D3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>
    <p:zoom/>
  </p:transition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Slide with Pictur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65376" y="1573306"/>
            <a:ext cx="3653117" cy="2133600"/>
          </a:xfrm>
        </p:spPr>
        <p:txBody>
          <a:bodyPr anchor="b" anchorCtr="0"/>
          <a:lstStyle>
            <a:lvl1pPr algn="r">
              <a:defRPr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65376" y="3998259"/>
            <a:ext cx="3653117" cy="883024"/>
          </a:xfrm>
        </p:spPr>
        <p:txBody>
          <a:bodyPr/>
          <a:lstStyle>
            <a:lvl1pPr marL="0" indent="0" algn="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18" name="Picture Placeholder 24"/>
          <p:cNvSpPr>
            <a:spLocks noGrp="1"/>
          </p:cNvSpPr>
          <p:nvPr>
            <p:ph type="pic" sz="quarter" idx="13"/>
          </p:nvPr>
        </p:nvSpPr>
        <p:spPr>
          <a:xfrm>
            <a:off x="241232" y="716992"/>
            <a:ext cx="4906459" cy="4852935"/>
          </a:xfrm>
          <a:prstGeom prst="ellipse">
            <a:avLst/>
          </a:prstGeom>
          <a:effectLst>
            <a:innerShdw blurRad="63500" dist="50800" dir="16200000">
              <a:prstClr val="black">
                <a:alpha val="30000"/>
              </a:prstClr>
            </a:innerShdw>
          </a:effectLst>
        </p:spPr>
        <p:txBody>
          <a:bodyPr/>
          <a:lstStyle>
            <a:lvl1pPr algn="r">
              <a:buNone/>
              <a:defRPr sz="1800"/>
            </a:lvl1pPr>
          </a:lstStyle>
          <a:p>
            <a:pPr lvl="0"/>
            <a:r>
              <a:rPr lang="en-US" noProof="0" dirty="0"/>
              <a:t>Click icon to add picture</a:t>
            </a:r>
            <a:endParaRPr noProof="0" dirty="0"/>
          </a:p>
        </p:txBody>
      </p:sp>
      <p:sp>
        <p:nvSpPr>
          <p:cNvPr id="13" name="Date Placeholder 3">
            <a:extLst>
              <a:ext uri="{FF2B5EF4-FFF2-40B4-BE49-F238E27FC236}">
                <a16:creationId xmlns:a16="http://schemas.microsoft.com/office/drawing/2014/main" id="{7EF77A15-D977-CE45-9C92-8C285CB272CA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2638DD-4C99-C043-885D-9CC8AA7489C2}" type="datetime1">
              <a:rPr lang="en-US" altLang="en-US"/>
              <a:pPr>
                <a:defRPr/>
              </a:pPr>
              <a:t>7/15/20</a:t>
            </a:fld>
            <a:endParaRPr lang="en-US" altLang="en-US" dirty="0"/>
          </a:p>
        </p:txBody>
      </p:sp>
      <p:sp>
        <p:nvSpPr>
          <p:cNvPr id="14" name="Footer Placeholder 4">
            <a:extLst>
              <a:ext uri="{FF2B5EF4-FFF2-40B4-BE49-F238E27FC236}">
                <a16:creationId xmlns:a16="http://schemas.microsoft.com/office/drawing/2014/main" id="{EE83F4D1-7041-694A-A1E5-9AA7AF79058A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>
          <a:xfrm>
            <a:off x="3124200" y="6356350"/>
            <a:ext cx="2895600" cy="365125"/>
          </a:xfrm>
        </p:spPr>
        <p:txBody>
          <a:bodyPr/>
          <a:lstStyle>
            <a:lvl1pPr algn="ctr">
              <a:defRPr/>
            </a:lvl1pPr>
          </a:lstStyle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66546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zoom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Relationship Id="rId14" Type="http://schemas.openxmlformats.org/officeDocument/2006/relationships/image" Target="../media/image2.jpe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1.xml"/><Relationship Id="rId10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5.xml"/><Relationship Id="rId13" Type="http://schemas.openxmlformats.org/officeDocument/2006/relationships/slideLayout" Target="../slideLayouts/slideLayout60.xml"/><Relationship Id="rId18" Type="http://schemas.openxmlformats.org/officeDocument/2006/relationships/theme" Target="../theme/theme5.xml"/><Relationship Id="rId3" Type="http://schemas.openxmlformats.org/officeDocument/2006/relationships/slideLayout" Target="../slideLayouts/slideLayout50.xml"/><Relationship Id="rId7" Type="http://schemas.openxmlformats.org/officeDocument/2006/relationships/slideLayout" Target="../slideLayouts/slideLayout54.xml"/><Relationship Id="rId12" Type="http://schemas.openxmlformats.org/officeDocument/2006/relationships/slideLayout" Target="../slideLayouts/slideLayout59.xml"/><Relationship Id="rId17" Type="http://schemas.openxmlformats.org/officeDocument/2006/relationships/slideLayout" Target="../slideLayouts/slideLayout64.xml"/><Relationship Id="rId2" Type="http://schemas.openxmlformats.org/officeDocument/2006/relationships/slideLayout" Target="../slideLayouts/slideLayout49.xml"/><Relationship Id="rId16" Type="http://schemas.openxmlformats.org/officeDocument/2006/relationships/slideLayout" Target="../slideLayouts/slideLayout63.xml"/><Relationship Id="rId1" Type="http://schemas.openxmlformats.org/officeDocument/2006/relationships/slideLayout" Target="../slideLayouts/slideLayout48.xml"/><Relationship Id="rId6" Type="http://schemas.openxmlformats.org/officeDocument/2006/relationships/slideLayout" Target="../slideLayouts/slideLayout53.xml"/><Relationship Id="rId11" Type="http://schemas.openxmlformats.org/officeDocument/2006/relationships/slideLayout" Target="../slideLayouts/slideLayout58.xml"/><Relationship Id="rId5" Type="http://schemas.openxmlformats.org/officeDocument/2006/relationships/slideLayout" Target="../slideLayouts/slideLayout52.xml"/><Relationship Id="rId15" Type="http://schemas.openxmlformats.org/officeDocument/2006/relationships/slideLayout" Target="../slideLayouts/slideLayout62.xml"/><Relationship Id="rId10" Type="http://schemas.openxmlformats.org/officeDocument/2006/relationships/slideLayout" Target="../slideLayouts/slideLayout57.xml"/><Relationship Id="rId19" Type="http://schemas.openxmlformats.org/officeDocument/2006/relationships/image" Target="../media/image2.jpeg"/><Relationship Id="rId4" Type="http://schemas.openxmlformats.org/officeDocument/2006/relationships/slideLayout" Target="../slideLayouts/slideLayout51.xml"/><Relationship Id="rId9" Type="http://schemas.openxmlformats.org/officeDocument/2006/relationships/slideLayout" Target="../slideLayouts/slideLayout56.xml"/><Relationship Id="rId14" Type="http://schemas.openxmlformats.org/officeDocument/2006/relationships/slideLayout" Target="../slideLayouts/slideLayout61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2.xml"/><Relationship Id="rId13" Type="http://schemas.openxmlformats.org/officeDocument/2006/relationships/slideLayout" Target="../slideLayouts/slideLayout77.xml"/><Relationship Id="rId3" Type="http://schemas.openxmlformats.org/officeDocument/2006/relationships/slideLayout" Target="../slideLayouts/slideLayout67.xml"/><Relationship Id="rId7" Type="http://schemas.openxmlformats.org/officeDocument/2006/relationships/slideLayout" Target="../slideLayouts/slideLayout71.xml"/><Relationship Id="rId12" Type="http://schemas.openxmlformats.org/officeDocument/2006/relationships/slideLayout" Target="../slideLayouts/slideLayout76.xml"/><Relationship Id="rId2" Type="http://schemas.openxmlformats.org/officeDocument/2006/relationships/slideLayout" Target="../slideLayouts/slideLayout66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65.xml"/><Relationship Id="rId6" Type="http://schemas.openxmlformats.org/officeDocument/2006/relationships/slideLayout" Target="../slideLayouts/slideLayout70.xml"/><Relationship Id="rId11" Type="http://schemas.openxmlformats.org/officeDocument/2006/relationships/slideLayout" Target="../slideLayouts/slideLayout75.xml"/><Relationship Id="rId5" Type="http://schemas.openxmlformats.org/officeDocument/2006/relationships/slideLayout" Target="../slideLayouts/slideLayout69.xml"/><Relationship Id="rId15" Type="http://schemas.openxmlformats.org/officeDocument/2006/relationships/theme" Target="../theme/theme6.xml"/><Relationship Id="rId10" Type="http://schemas.openxmlformats.org/officeDocument/2006/relationships/slideLayout" Target="../slideLayouts/slideLayout74.xml"/><Relationship Id="rId4" Type="http://schemas.openxmlformats.org/officeDocument/2006/relationships/slideLayout" Target="../slideLayouts/slideLayout68.xml"/><Relationship Id="rId9" Type="http://schemas.openxmlformats.org/officeDocument/2006/relationships/slideLayout" Target="../slideLayouts/slideLayout73.xml"/><Relationship Id="rId14" Type="http://schemas.openxmlformats.org/officeDocument/2006/relationships/slideLayout" Target="../slideLayouts/slideLayout78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6.xml"/><Relationship Id="rId13" Type="http://schemas.openxmlformats.org/officeDocument/2006/relationships/theme" Target="../theme/theme7.xml"/><Relationship Id="rId3" Type="http://schemas.openxmlformats.org/officeDocument/2006/relationships/slideLayout" Target="../slideLayouts/slideLayout81.xml"/><Relationship Id="rId7" Type="http://schemas.openxmlformats.org/officeDocument/2006/relationships/slideLayout" Target="../slideLayouts/slideLayout85.xml"/><Relationship Id="rId12" Type="http://schemas.openxmlformats.org/officeDocument/2006/relationships/slideLayout" Target="../slideLayouts/slideLayout90.xml"/><Relationship Id="rId2" Type="http://schemas.openxmlformats.org/officeDocument/2006/relationships/slideLayout" Target="../slideLayouts/slideLayout80.xml"/><Relationship Id="rId1" Type="http://schemas.openxmlformats.org/officeDocument/2006/relationships/slideLayout" Target="../slideLayouts/slideLayout79.xml"/><Relationship Id="rId6" Type="http://schemas.openxmlformats.org/officeDocument/2006/relationships/slideLayout" Target="../slideLayouts/slideLayout84.xml"/><Relationship Id="rId11" Type="http://schemas.openxmlformats.org/officeDocument/2006/relationships/slideLayout" Target="../slideLayouts/slideLayout89.xml"/><Relationship Id="rId5" Type="http://schemas.openxmlformats.org/officeDocument/2006/relationships/slideLayout" Target="../slideLayouts/slideLayout83.xml"/><Relationship Id="rId10" Type="http://schemas.openxmlformats.org/officeDocument/2006/relationships/slideLayout" Target="../slideLayouts/slideLayout88.xml"/><Relationship Id="rId4" Type="http://schemas.openxmlformats.org/officeDocument/2006/relationships/slideLayout" Target="../slideLayouts/slideLayout82.xml"/><Relationship Id="rId9" Type="http://schemas.openxmlformats.org/officeDocument/2006/relationships/slideLayout" Target="../slideLayouts/slideLayout8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921" r:id="rId1"/>
    <p:sldLayoutId id="2147484404" r:id="rId2"/>
    <p:sldLayoutId id="2147483922" r:id="rId3"/>
    <p:sldLayoutId id="2147483923" r:id="rId4"/>
    <p:sldLayoutId id="2147483924" r:id="rId5"/>
    <p:sldLayoutId id="2147483925" r:id="rId6"/>
    <p:sldLayoutId id="2147483926" r:id="rId7"/>
    <p:sldLayoutId id="2147483927" r:id="rId8"/>
    <p:sldLayoutId id="2147483928" r:id="rId9"/>
    <p:sldLayoutId id="2147483929" r:id="rId10"/>
    <p:sldLayoutId id="2147483930" r:id="rId11"/>
    <p:sldLayoutId id="2147483931" r:id="rId12"/>
    <p:sldLayoutId id="2147483933" r:id="rId13"/>
  </p:sldLayoutIdLst>
  <p:transition>
    <p:zoom/>
  </p:transition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ＭＳ Ｐゴシック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1" charset="-128"/>
          <a:cs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1" charset="-128"/>
          <a:cs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1" charset="-128"/>
          <a:cs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1" charset="-128"/>
          <a:cs typeface="ＭＳ Ｐゴシック" charset="-128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1" charset="-128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1" charset="-128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1" charset="-128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1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ＭＳ Ｐゴシック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810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8580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fld id="{DCE8DC74-B695-8F4E-9634-F21C4E621EF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35" r:id="rId1"/>
    <p:sldLayoutId id="2147483936" r:id="rId2"/>
    <p:sldLayoutId id="2147483937" r:id="rId3"/>
    <p:sldLayoutId id="2147483938" r:id="rId4"/>
    <p:sldLayoutId id="2147483939" r:id="rId5"/>
    <p:sldLayoutId id="2147483940" r:id="rId6"/>
    <p:sldLayoutId id="2147483941" r:id="rId7"/>
    <p:sldLayoutId id="2147483942" r:id="rId8"/>
    <p:sldLayoutId id="2147483943" r:id="rId9"/>
    <p:sldLayoutId id="2147483944" r:id="rId10"/>
    <p:sldLayoutId id="2147483945" r:id="rId11"/>
  </p:sldLayoutIdLst>
  <p:transition>
    <p:zoom/>
  </p:transition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ＭＳ Ｐゴシック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1" charset="-128"/>
          <a:cs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1" charset="-128"/>
          <a:cs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1" charset="-128"/>
          <a:cs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1" charset="-128"/>
          <a:cs typeface="ＭＳ Ｐゴシック" charset="-128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1" charset="-128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1" charset="-128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1" charset="-128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1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ＭＳ Ｐゴシック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810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8580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fld id="{90038640-7A8C-6845-9574-78399C65747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47" r:id="rId1"/>
    <p:sldLayoutId id="2147483948" r:id="rId2"/>
    <p:sldLayoutId id="2147483949" r:id="rId3"/>
    <p:sldLayoutId id="2147483950" r:id="rId4"/>
    <p:sldLayoutId id="2147483951" r:id="rId5"/>
    <p:sldLayoutId id="2147483952" r:id="rId6"/>
    <p:sldLayoutId id="2147483953" r:id="rId7"/>
    <p:sldLayoutId id="2147483954" r:id="rId8"/>
    <p:sldLayoutId id="2147483955" r:id="rId9"/>
    <p:sldLayoutId id="2147483956" r:id="rId10"/>
    <p:sldLayoutId id="2147483957" r:id="rId11"/>
    <p:sldLayoutId id="2147483958" r:id="rId12"/>
  </p:sldLayoutIdLst>
  <p:transition>
    <p:zoom/>
  </p:transition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ＭＳ Ｐゴシック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-80" charset="-128"/>
          <a:cs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-80" charset="-128"/>
          <a:cs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-80" charset="-128"/>
          <a:cs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-80" charset="-128"/>
          <a:cs typeface="ＭＳ Ｐゴシック" charset="-128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-80" charset="-128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-80" charset="-128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-80" charset="-128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-80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ＭＳ Ｐゴシック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810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8580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fld id="{18842BC4-BDE3-9749-B233-F1FAAAA0475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60" r:id="rId1"/>
    <p:sldLayoutId id="2147483961" r:id="rId2"/>
    <p:sldLayoutId id="2147483962" r:id="rId3"/>
    <p:sldLayoutId id="2147483963" r:id="rId4"/>
    <p:sldLayoutId id="2147483964" r:id="rId5"/>
    <p:sldLayoutId id="2147483965" r:id="rId6"/>
    <p:sldLayoutId id="2147483966" r:id="rId7"/>
    <p:sldLayoutId id="2147483967" r:id="rId8"/>
    <p:sldLayoutId id="2147483968" r:id="rId9"/>
    <p:sldLayoutId id="2147483969" r:id="rId10"/>
    <p:sldLayoutId id="2147483970" r:id="rId11"/>
  </p:sldLayoutIdLst>
  <p:transition>
    <p:zoom/>
  </p:transition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ＭＳ Ｐゴシック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-80" charset="-128"/>
          <a:cs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-80" charset="-128"/>
          <a:cs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-80" charset="-128"/>
          <a:cs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-80" charset="-128"/>
          <a:cs typeface="ＭＳ Ｐゴシック" charset="-128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-80" charset="-128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-80" charset="-128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-80" charset="-128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-80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ＭＳ Ｐゴシック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9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810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8580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fld id="{B45EBD5D-A486-F442-8C6D-A93090B5AF0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72" r:id="rId1"/>
    <p:sldLayoutId id="2147483973" r:id="rId2"/>
    <p:sldLayoutId id="2147483974" r:id="rId3"/>
    <p:sldLayoutId id="2147483975" r:id="rId4"/>
    <p:sldLayoutId id="2147483976" r:id="rId5"/>
    <p:sldLayoutId id="2147483977" r:id="rId6"/>
    <p:sldLayoutId id="2147483978" r:id="rId7"/>
    <p:sldLayoutId id="2147483979" r:id="rId8"/>
    <p:sldLayoutId id="2147483980" r:id="rId9"/>
    <p:sldLayoutId id="2147483981" r:id="rId10"/>
    <p:sldLayoutId id="2147483982" r:id="rId11"/>
    <p:sldLayoutId id="2147484056" r:id="rId12"/>
    <p:sldLayoutId id="2147484057" r:id="rId13"/>
    <p:sldLayoutId id="2147484058" r:id="rId14"/>
    <p:sldLayoutId id="2147484059" r:id="rId15"/>
    <p:sldLayoutId id="2147484060" r:id="rId16"/>
    <p:sldLayoutId id="2147484061" r:id="rId17"/>
  </p:sldLayoutIdLst>
  <p:transition>
    <p:zoom/>
  </p:transition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ＭＳ Ｐゴシック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-80" charset="-128"/>
          <a:cs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-80" charset="-128"/>
          <a:cs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-80" charset="-128"/>
          <a:cs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-80" charset="-128"/>
          <a:cs typeface="ＭＳ Ｐゴシック" charset="-128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-80" charset="-128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-80" charset="-128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-80" charset="-128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-80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ＭＳ Ｐゴシック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6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810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8580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fld id="{5590F269-4EBE-A34A-99CE-D52D5996506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84" r:id="rId1"/>
    <p:sldLayoutId id="2147483985" r:id="rId2"/>
    <p:sldLayoutId id="2147483986" r:id="rId3"/>
    <p:sldLayoutId id="2147483987" r:id="rId4"/>
    <p:sldLayoutId id="2147483988" r:id="rId5"/>
    <p:sldLayoutId id="2147483989" r:id="rId6"/>
    <p:sldLayoutId id="2147483990" r:id="rId7"/>
    <p:sldLayoutId id="2147483991" r:id="rId8"/>
    <p:sldLayoutId id="2147483992" r:id="rId9"/>
    <p:sldLayoutId id="2147483993" r:id="rId10"/>
    <p:sldLayoutId id="2147483994" r:id="rId11"/>
    <p:sldLayoutId id="2147483995" r:id="rId12"/>
    <p:sldLayoutId id="2147484198" r:id="rId13"/>
    <p:sldLayoutId id="2147484199" r:id="rId14"/>
  </p:sldLayoutIdLst>
  <p:transition>
    <p:zoom/>
  </p:transition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ＭＳ Ｐゴシック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-80" charset="-128"/>
          <a:cs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-80" charset="-128"/>
          <a:cs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-80" charset="-128"/>
          <a:cs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-80" charset="-128"/>
          <a:cs typeface="ＭＳ Ｐゴシック" charset="-128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-80" charset="-128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-80" charset="-128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-80" charset="-128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-80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ＭＳ Ｐゴシック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dirty="0"/>
              <a:t>7/15/20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18108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455" r:id="rId1"/>
    <p:sldLayoutId id="2147484456" r:id="rId2"/>
    <p:sldLayoutId id="2147484457" r:id="rId3"/>
    <p:sldLayoutId id="2147484458" r:id="rId4"/>
    <p:sldLayoutId id="2147484459" r:id="rId5"/>
    <p:sldLayoutId id="2147484460" r:id="rId6"/>
    <p:sldLayoutId id="2147484461" r:id="rId7"/>
    <p:sldLayoutId id="2147484462" r:id="rId8"/>
    <p:sldLayoutId id="2147484463" r:id="rId9"/>
    <p:sldLayoutId id="2147484464" r:id="rId10"/>
    <p:sldLayoutId id="2147484465" r:id="rId11"/>
    <p:sldLayoutId id="2147484570" r:id="rId12"/>
  </p:sldLayoutIdLst>
  <p:transition>
    <p:zoom/>
  </p:transition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90.xml"/><Relationship Id="rId4" Type="http://schemas.openxmlformats.org/officeDocument/2006/relationships/hyperlink" Target="http://www.optimalbrainintegration.com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0.xml"/><Relationship Id="rId4" Type="http://schemas.openxmlformats.org/officeDocument/2006/relationships/image" Target="../media/image7.jp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0.xml"/><Relationship Id="rId4" Type="http://schemas.openxmlformats.org/officeDocument/2006/relationships/image" Target="../media/image7.jp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8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8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8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9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09D894CF-47E5-F94D-B5D2-3D044EE5DD50}"/>
              </a:ext>
            </a:extLst>
          </p:cNvPr>
          <p:cNvSpPr/>
          <p:nvPr/>
        </p:nvSpPr>
        <p:spPr>
          <a:xfrm>
            <a:off x="5562600" y="1752600"/>
            <a:ext cx="310514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>
                <a:latin typeface="Avenir Book" panose="02000503020000020003" pitchFamily="2" charset="0"/>
              </a:rPr>
              <a:t>¡Tengo muchos sentimientos!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448D111-82DB-BB48-BE2A-D49572301BA4}"/>
              </a:ext>
            </a:extLst>
          </p:cNvPr>
          <p:cNvSpPr txBox="1"/>
          <p:nvPr/>
        </p:nvSpPr>
        <p:spPr>
          <a:xfrm>
            <a:off x="5657851" y="3501084"/>
            <a:ext cx="3105149" cy="461665"/>
          </a:xfrm>
          <a:prstGeom prst="rect">
            <a:avLst/>
          </a:prstGeom>
          <a:solidFill>
            <a:srgbClr val="6BCA49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  <a:latin typeface="Avenir Book" panose="02000503020000020003" pitchFamily="2" charset="0"/>
              </a:rPr>
              <a:t>Mi nombre es: 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72AC649-D7EA-B041-AEB5-DB2BA80A3EF3}"/>
              </a:ext>
            </a:extLst>
          </p:cNvPr>
          <p:cNvSpPr/>
          <p:nvPr/>
        </p:nvSpPr>
        <p:spPr>
          <a:xfrm>
            <a:off x="5644090" y="3501084"/>
            <a:ext cx="3105149" cy="1409700"/>
          </a:xfrm>
          <a:prstGeom prst="rect">
            <a:avLst/>
          </a:prstGeom>
          <a:noFill/>
          <a:ln w="44450">
            <a:solidFill>
              <a:srgbClr val="6BCA4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5ABA495-9E1F-5449-91D8-B5A6F3B51BEE}"/>
              </a:ext>
            </a:extLst>
          </p:cNvPr>
          <p:cNvSpPr/>
          <p:nvPr/>
        </p:nvSpPr>
        <p:spPr>
          <a:xfrm>
            <a:off x="0" y="0"/>
            <a:ext cx="5324473" cy="68580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TextBox 1">
            <a:extLst>
              <a:ext uri="{FF2B5EF4-FFF2-40B4-BE49-F238E27FC236}">
                <a16:creationId xmlns:a16="http://schemas.microsoft.com/office/drawing/2014/main" id="{F8A5AFFE-85A5-E444-8F67-3AEFCF41B18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6550" y="5477607"/>
            <a:ext cx="3690937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es-419" altLang="en-US" sz="2000" dirty="0">
                <a:latin typeface="Avenir Book" panose="02000503020000020003" pitchFamily="2" charset="0"/>
              </a:rPr>
              <a:t>¡Esta es mi foto! Puedo pegar una o dibujarme a mí mismo.</a:t>
            </a:r>
            <a:endParaRPr lang="en-US" altLang="en-US" sz="2000" dirty="0">
              <a:latin typeface="Avenir Book" panose="02000503020000020003" pitchFamily="2" charset="0"/>
            </a:endParaRP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F2E09C27-A5E7-3A4A-8FC5-E969EDFA20CC}"/>
              </a:ext>
            </a:extLst>
          </p:cNvPr>
          <p:cNvSpPr/>
          <p:nvPr/>
        </p:nvSpPr>
        <p:spPr>
          <a:xfrm>
            <a:off x="304800" y="623361"/>
            <a:ext cx="4634439" cy="4634439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9300037"/>
      </p:ext>
    </p:extLst>
  </p:cSld>
  <p:clrMapOvr>
    <a:masterClrMapping/>
  </p:clrMapOvr>
  <p:transition>
    <p:zoom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D3320226-7230-E34F-9B44-7A408B5977A4}"/>
              </a:ext>
            </a:extLst>
          </p:cNvPr>
          <p:cNvSpPr/>
          <p:nvPr/>
        </p:nvSpPr>
        <p:spPr>
          <a:xfrm>
            <a:off x="0" y="5791200"/>
            <a:ext cx="9144000" cy="10668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8B69852-0B1C-D44C-A62D-19410DB6D91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038600" y="1981200"/>
            <a:ext cx="4572000" cy="2484600"/>
          </a:xfrm>
        </p:spPr>
        <p:txBody>
          <a:bodyPr anchor="t">
            <a:noAutofit/>
          </a:bodyPr>
          <a:lstStyle/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s-ES" sz="2400" dirty="0">
                <a:solidFill>
                  <a:srgbClr val="000000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Desarrollado por el Centro para la Integración Óptima del Cerebro™ para promover la alfabetización emocional y la autorregulación para los niños en edad preescolar.</a:t>
            </a:r>
            <a:b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s-E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b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n-US" sz="3000" b="0" dirty="0">
              <a:solidFill>
                <a:schemeClr val="bg1"/>
              </a:solidFill>
              <a:latin typeface="Avenir Book" panose="02000503020000020003" pitchFamily="2" charset="0"/>
            </a:endParaRPr>
          </a:p>
        </p:txBody>
      </p:sp>
      <p:pic>
        <p:nvPicPr>
          <p:cNvPr id="23555" name="Picture 5" descr="A picture containing clock&#10;&#10;Description automatically generated">
            <a:extLst>
              <a:ext uri="{FF2B5EF4-FFF2-40B4-BE49-F238E27FC236}">
                <a16:creationId xmlns:a16="http://schemas.microsoft.com/office/drawing/2014/main" id="{EC41B52E-7139-384B-A9FC-98B5E729F0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828800"/>
            <a:ext cx="2982515" cy="29825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826E130-77A1-DC41-86CB-CF59DF45A755}"/>
              </a:ext>
            </a:extLst>
          </p:cNvPr>
          <p:cNvSpPr txBox="1"/>
          <p:nvPr/>
        </p:nvSpPr>
        <p:spPr>
          <a:xfrm>
            <a:off x="259159" y="6088559"/>
            <a:ext cx="8625681" cy="76944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2000" b="1" dirty="0">
                <a:latin typeface="Avenir Book" panose="02000503020000020003" pitchFamily="2" charset="0"/>
              </a:rPr>
              <a:t>Para una versi</a:t>
            </a:r>
            <a:r>
              <a:rPr lang="es-419" sz="2000" b="1" dirty="0">
                <a:latin typeface="Avenir Book" panose="02000503020000020003" pitchFamily="2" charset="0"/>
              </a:rPr>
              <a:t>ón descargable visite</a:t>
            </a:r>
            <a:r>
              <a:rPr lang="en-US" sz="2000" b="1" dirty="0">
                <a:latin typeface="Avenir Book" panose="02000503020000020003" pitchFamily="2" charset="0"/>
              </a:rPr>
              <a:t>: </a:t>
            </a:r>
            <a:r>
              <a:rPr lang="en-US" sz="2000" b="1" u="sng" dirty="0">
                <a:latin typeface="Avenir Book" panose="02000503020000020003" pitchFamily="2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www.optimalbrainintegration.com</a:t>
            </a:r>
            <a:r>
              <a:rPr lang="en-US" sz="2000" b="1" u="sng" dirty="0">
                <a:latin typeface="Avenir Book" panose="02000503020000020003" pitchFamily="2" charset="0"/>
              </a:rPr>
              <a:t> </a:t>
            </a:r>
          </a:p>
          <a:p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7953869"/>
      </p:ext>
    </p:extLst>
  </p:cSld>
  <p:clrMapOvr>
    <a:masterClrMapping/>
  </p:clrMapOvr>
  <p:transition>
    <p:zoom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693A19-9FFC-9C4F-863D-1057DBD7AF1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-128965"/>
            <a:ext cx="9144000" cy="2133600"/>
          </a:xfrm>
          <a:solidFill>
            <a:srgbClr val="6BCA49"/>
          </a:solidFill>
        </p:spPr>
        <p:txBody>
          <a:bodyPr anchor="ctr">
            <a:normAutofit fontScale="90000"/>
          </a:bodyPr>
          <a:lstStyle/>
          <a:p>
            <a:pPr algn="ctr">
              <a:defRPr/>
            </a:pPr>
            <a:br>
              <a:rPr lang="en-US" sz="4000" b="1" dirty="0">
                <a:solidFill>
                  <a:schemeClr val="bg1"/>
                </a:solidFill>
                <a:latin typeface="Avenir Book" panose="02000503020000020003" pitchFamily="2" charset="0"/>
              </a:rPr>
            </a:br>
            <a:br>
              <a:rPr lang="en-US" sz="4000" b="1" dirty="0">
                <a:solidFill>
                  <a:schemeClr val="bg1"/>
                </a:solidFill>
                <a:latin typeface="Avenir Book" panose="02000503020000020003" pitchFamily="2" charset="0"/>
              </a:rPr>
            </a:br>
            <a:r>
              <a:rPr lang="en-US" sz="4000" b="1" dirty="0">
                <a:latin typeface="Avenir Book" panose="02000503020000020003" pitchFamily="2" charset="0"/>
              </a:rPr>
              <a:t>Estos son algunos sentimientos que puedo tener. </a:t>
            </a: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3ECA5069-4838-6146-857A-A65F3DF63DC5}"/>
              </a:ext>
            </a:extLst>
          </p:cNvPr>
          <p:cNvGrpSpPr/>
          <p:nvPr/>
        </p:nvGrpSpPr>
        <p:grpSpPr>
          <a:xfrm>
            <a:off x="152400" y="2795304"/>
            <a:ext cx="2057400" cy="2695617"/>
            <a:chOff x="2367756" y="2830300"/>
            <a:chExt cx="2057400" cy="2695617"/>
          </a:xfrm>
        </p:grpSpPr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CE6ABCD2-B2DE-944C-91CC-F8D4D87FDEEE}"/>
                </a:ext>
              </a:extLst>
            </p:cNvPr>
            <p:cNvSpPr txBox="1"/>
            <p:nvPr/>
          </p:nvSpPr>
          <p:spPr>
            <a:xfrm>
              <a:off x="2672556" y="4941142"/>
              <a:ext cx="14478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b="1" dirty="0">
                  <a:solidFill>
                    <a:schemeClr val="bg1"/>
                  </a:solidFill>
                  <a:latin typeface="Avenir Book" panose="02000503020000020003" pitchFamily="2" charset="0"/>
                </a:rPr>
                <a:t>Feliz</a:t>
              </a:r>
            </a:p>
          </p:txBody>
        </p:sp>
        <p:pic>
          <p:nvPicPr>
            <p:cNvPr id="5" name="Picture 4" descr="A picture containing clock, room&#10;&#10;Description automatically generated">
              <a:extLst>
                <a:ext uri="{FF2B5EF4-FFF2-40B4-BE49-F238E27FC236}">
                  <a16:creationId xmlns:a16="http://schemas.microsoft.com/office/drawing/2014/main" id="{63B6C163-5D18-824A-AF20-3ECF179DCDE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4346" t="6023" r="56522" b="53831"/>
            <a:stretch/>
          </p:blipFill>
          <p:spPr>
            <a:xfrm>
              <a:off x="2367756" y="2830300"/>
              <a:ext cx="2057400" cy="2110842"/>
            </a:xfrm>
            <a:prstGeom prst="rect">
              <a:avLst/>
            </a:prstGeom>
          </p:spPr>
        </p:pic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8F061D47-1BE5-EC4E-95AD-4B4E701DE531}"/>
              </a:ext>
            </a:extLst>
          </p:cNvPr>
          <p:cNvGrpSpPr/>
          <p:nvPr/>
        </p:nvGrpSpPr>
        <p:grpSpPr>
          <a:xfrm>
            <a:off x="6998869" y="3027855"/>
            <a:ext cx="1840331" cy="2463066"/>
            <a:chOff x="228600" y="3060518"/>
            <a:chExt cx="1840331" cy="2463066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A64DCD34-F6C6-B44B-A6BC-639A2E96EC99}"/>
                </a:ext>
              </a:extLst>
            </p:cNvPr>
            <p:cNvSpPr txBox="1"/>
            <p:nvPr/>
          </p:nvSpPr>
          <p:spPr>
            <a:xfrm>
              <a:off x="228600" y="4938809"/>
              <a:ext cx="184033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b="1" dirty="0">
                  <a:solidFill>
                    <a:schemeClr val="bg1"/>
                  </a:solidFill>
                  <a:latin typeface="Avenir Book" panose="02000503020000020003" pitchFamily="2" charset="0"/>
                </a:rPr>
                <a:t>asustado</a:t>
              </a:r>
            </a:p>
          </p:txBody>
        </p:sp>
        <p:pic>
          <p:nvPicPr>
            <p:cNvPr id="7" name="Picture 6" descr="A picture containing clock, room&#10;&#10;Description automatically generated">
              <a:extLst>
                <a:ext uri="{FF2B5EF4-FFF2-40B4-BE49-F238E27FC236}">
                  <a16:creationId xmlns:a16="http://schemas.microsoft.com/office/drawing/2014/main" id="{E0AC630D-4E46-A449-9A0B-E1D88E04922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55067" t="56666" r="6666" b="6172"/>
            <a:stretch/>
          </p:blipFill>
          <p:spPr>
            <a:xfrm>
              <a:off x="228600" y="3060518"/>
              <a:ext cx="1840331" cy="1787074"/>
            </a:xfrm>
            <a:prstGeom prst="rect">
              <a:avLst/>
            </a:prstGeom>
          </p:spPr>
        </p:pic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639C27F1-1CA1-AB48-A891-895E7950FED8}"/>
              </a:ext>
            </a:extLst>
          </p:cNvPr>
          <p:cNvGrpSpPr/>
          <p:nvPr/>
        </p:nvGrpSpPr>
        <p:grpSpPr>
          <a:xfrm>
            <a:off x="4648200" y="2879905"/>
            <a:ext cx="2057400" cy="2611016"/>
            <a:chOff x="4648200" y="2912568"/>
            <a:chExt cx="2057400" cy="2611016"/>
          </a:xfrm>
        </p:grpSpPr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FF6884B3-332B-BC42-B50A-C505CF2F293B}"/>
                </a:ext>
              </a:extLst>
            </p:cNvPr>
            <p:cNvSpPr txBox="1"/>
            <p:nvPr/>
          </p:nvSpPr>
          <p:spPr>
            <a:xfrm>
              <a:off x="4867847" y="4938809"/>
              <a:ext cx="164660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b="1" dirty="0">
                  <a:solidFill>
                    <a:schemeClr val="bg1"/>
                  </a:solidFill>
                  <a:latin typeface="Avenir Book" panose="02000503020000020003" pitchFamily="2" charset="0"/>
                </a:rPr>
                <a:t>Enojado</a:t>
              </a:r>
            </a:p>
          </p:txBody>
        </p:sp>
        <p:pic>
          <p:nvPicPr>
            <p:cNvPr id="9" name="Picture 8" descr="A picture containing clock, room&#10;&#10;Description automatically generated">
              <a:extLst>
                <a:ext uri="{FF2B5EF4-FFF2-40B4-BE49-F238E27FC236}">
                  <a16:creationId xmlns:a16="http://schemas.microsoft.com/office/drawing/2014/main" id="{3BCAC7A5-7A3A-4047-ABFF-054C6588DAB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3333" t="54445" r="56586" b="6172"/>
            <a:stretch/>
          </p:blipFill>
          <p:spPr>
            <a:xfrm>
              <a:off x="4648200" y="2912568"/>
              <a:ext cx="2057400" cy="2021575"/>
            </a:xfrm>
            <a:prstGeom prst="rect">
              <a:avLst/>
            </a:prstGeom>
          </p:spPr>
        </p:pic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E486E1DF-60C0-7443-9467-F4267BB870D1}"/>
              </a:ext>
            </a:extLst>
          </p:cNvPr>
          <p:cNvGrpSpPr/>
          <p:nvPr/>
        </p:nvGrpSpPr>
        <p:grpSpPr>
          <a:xfrm>
            <a:off x="2512636" y="2548554"/>
            <a:ext cx="1901259" cy="2942367"/>
            <a:chOff x="6973076" y="2576551"/>
            <a:chExt cx="1901259" cy="2942367"/>
          </a:xfrm>
        </p:grpSpPr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246B920E-C6EA-594E-AB5B-7A7B0BBF1A7F}"/>
                </a:ext>
              </a:extLst>
            </p:cNvPr>
            <p:cNvSpPr txBox="1"/>
            <p:nvPr/>
          </p:nvSpPr>
          <p:spPr>
            <a:xfrm>
              <a:off x="7199806" y="4934143"/>
              <a:ext cx="14478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419" sz="3200" b="1" dirty="0">
                  <a:solidFill>
                    <a:schemeClr val="bg1"/>
                  </a:solidFill>
                  <a:latin typeface="Avenir Book" panose="02000503020000020003" pitchFamily="2" charset="0"/>
                </a:rPr>
                <a:t>T</a:t>
              </a:r>
              <a:r>
                <a:rPr lang="en-US" sz="3200" b="1" dirty="0">
                  <a:solidFill>
                    <a:schemeClr val="bg1"/>
                  </a:solidFill>
                  <a:latin typeface="Avenir Book" panose="02000503020000020003" pitchFamily="2" charset="0"/>
                </a:rPr>
                <a:t>riste</a:t>
              </a:r>
            </a:p>
          </p:txBody>
        </p:sp>
        <p:pic>
          <p:nvPicPr>
            <p:cNvPr id="11" name="Picture 10" descr="A picture containing clock, room&#10;&#10;Description automatically generated">
              <a:extLst>
                <a:ext uri="{FF2B5EF4-FFF2-40B4-BE49-F238E27FC236}">
                  <a16:creationId xmlns:a16="http://schemas.microsoft.com/office/drawing/2014/main" id="{30940575-F2D5-5749-9094-0ADEA163701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59510" t="3333" r="6208" b="55373"/>
            <a:stretch/>
          </p:blipFill>
          <p:spPr>
            <a:xfrm>
              <a:off x="6973076" y="2576551"/>
              <a:ext cx="1901259" cy="2290091"/>
            </a:xfrm>
            <a:prstGeom prst="rect">
              <a:avLst/>
            </a:prstGeom>
          </p:spPr>
        </p:pic>
      </p:grpSp>
      <p:sp>
        <p:nvSpPr>
          <p:cNvPr id="20" name="Rectangle 19">
            <a:extLst>
              <a:ext uri="{FF2B5EF4-FFF2-40B4-BE49-F238E27FC236}">
                <a16:creationId xmlns:a16="http://schemas.microsoft.com/office/drawing/2014/main" id="{49F565D4-57FB-A045-B2C4-90EF80FC48FE}"/>
              </a:ext>
            </a:extLst>
          </p:cNvPr>
          <p:cNvSpPr/>
          <p:nvPr/>
        </p:nvSpPr>
        <p:spPr>
          <a:xfrm>
            <a:off x="3824897" y="6400800"/>
            <a:ext cx="1646605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100" dirty="0">
                <a:solidFill>
                  <a:schemeClr val="bg1"/>
                </a:solidFill>
                <a:latin typeface="Avenir Book" panose="02000503020000020003" pitchFamily="2" charset="0"/>
              </a:rPr>
              <a:t>Graphic: Hannah Shack</a:t>
            </a:r>
          </a:p>
        </p:txBody>
      </p:sp>
    </p:spTree>
    <p:extLst>
      <p:ext uri="{BB962C8B-B14F-4D97-AF65-F5344CB8AC3E}">
        <p14:creationId xmlns:p14="http://schemas.microsoft.com/office/powerpoint/2010/main" val="979166306"/>
      </p:ext>
    </p:extLst>
  </p:cSld>
  <p:clrMapOvr>
    <a:masterClrMapping/>
  </p:clrMapOvr>
  <p:transition>
    <p:zoom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7FCABFCE-757E-1048-A9D7-F7B9840EFDA5}"/>
              </a:ext>
            </a:extLst>
          </p:cNvPr>
          <p:cNvSpPr/>
          <p:nvPr/>
        </p:nvSpPr>
        <p:spPr>
          <a:xfrm>
            <a:off x="0" y="5670965"/>
            <a:ext cx="9144000" cy="1187035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Subtitle 8">
            <a:extLst>
              <a:ext uri="{FF2B5EF4-FFF2-40B4-BE49-F238E27FC236}">
                <a16:creationId xmlns:a16="http://schemas.microsoft.com/office/drawing/2014/main" id="{9D961257-0919-7342-9EC3-7B12F38FEBE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90575" y="5867400"/>
            <a:ext cx="7562850" cy="675871"/>
          </a:xfrm>
        </p:spPr>
        <p:txBody>
          <a:bodyPr wrap="square" numCol="1" anchor="ctr" anchorCtr="0" compatLnSpc="1">
            <a:prstTxWarp prst="textNoShape">
              <a:avLst/>
            </a:prstTxWarp>
            <a:noAutofit/>
          </a:bodyPr>
          <a:lstStyle/>
          <a:p>
            <a:pPr algn="ctr" eaLnBrk="1" hangingPunct="1">
              <a:defRPr/>
            </a:pPr>
            <a:r>
              <a:rPr lang="en-US" altLang="en-US" sz="2800" dirty="0">
                <a:solidFill>
                  <a:schemeClr val="bg1"/>
                </a:solidFill>
                <a:latin typeface="Avenir Book" panose="02000503020000020003" pitchFamily="2" charset="0"/>
              </a:rPr>
              <a:t>Mis sentimientos pueden cambiar a lo largo del día. 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238F9FD7-BAF8-8145-A163-95E2BAFA8930}"/>
              </a:ext>
            </a:extLst>
          </p:cNvPr>
          <p:cNvGrpSpPr/>
          <p:nvPr/>
        </p:nvGrpSpPr>
        <p:grpSpPr>
          <a:xfrm>
            <a:off x="790575" y="985391"/>
            <a:ext cx="7057059" cy="4402585"/>
            <a:chOff x="943458" y="1127623"/>
            <a:chExt cx="7057059" cy="4402585"/>
          </a:xfrm>
        </p:grpSpPr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75D31241-666D-C94E-A234-E5E7A40774CE}"/>
                </a:ext>
              </a:extLst>
            </p:cNvPr>
            <p:cNvGrpSpPr/>
            <p:nvPr/>
          </p:nvGrpSpPr>
          <p:grpSpPr>
            <a:xfrm>
              <a:off x="943458" y="2425908"/>
              <a:ext cx="7057059" cy="3104300"/>
              <a:chOff x="955291" y="2427609"/>
              <a:chExt cx="7057059" cy="3104300"/>
            </a:xfrm>
          </p:grpSpPr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CC6E17A1-ADFF-7A42-9489-3D63543ECF8A}"/>
                  </a:ext>
                </a:extLst>
              </p:cNvPr>
              <p:cNvSpPr txBox="1"/>
              <p:nvPr/>
            </p:nvSpPr>
            <p:spPr>
              <a:xfrm>
                <a:off x="4527050" y="3425474"/>
                <a:ext cx="3485300" cy="200054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US" altLang="en-US" sz="3200" dirty="0">
                    <a:solidFill>
                      <a:schemeClr val="bg1"/>
                    </a:solidFill>
                    <a:latin typeface="Avenir Book" panose="02000503020000020003" pitchFamily="2" charset="0"/>
                  </a:rPr>
                  <a:t>Y a veces </a:t>
                </a:r>
                <a:r>
                  <a:rPr lang="en-US" altLang="en-US" sz="6000" dirty="0">
                    <a:solidFill>
                      <a:srgbClr val="6BCA49"/>
                    </a:solidFill>
                    <a:latin typeface="Avenir Book" panose="02000503020000020003" pitchFamily="2" charset="0"/>
                  </a:rPr>
                  <a:t>Grandes</a:t>
                </a:r>
                <a:r>
                  <a:rPr lang="en-US" altLang="en-US" dirty="0">
                    <a:solidFill>
                      <a:schemeClr val="bg1"/>
                    </a:solidFill>
                    <a:latin typeface="Avenir Book" panose="02000503020000020003" pitchFamily="2" charset="0"/>
                  </a:rPr>
                  <a:t> </a:t>
                </a:r>
                <a:r>
                  <a:rPr lang="en-US" altLang="en-US" sz="3200" dirty="0">
                    <a:solidFill>
                      <a:schemeClr val="bg1"/>
                    </a:solidFill>
                    <a:latin typeface="Avenir Book" panose="02000503020000020003" pitchFamily="2" charset="0"/>
                  </a:rPr>
                  <a:t>como un </a:t>
                </a:r>
                <a:r>
                  <a:rPr lang="en-US" altLang="en-US" sz="3200" b="1" dirty="0">
                    <a:solidFill>
                      <a:srgbClr val="6BCA49"/>
                    </a:solidFill>
                    <a:latin typeface="Avenir Book" panose="02000503020000020003" pitchFamily="2" charset="0"/>
                  </a:rPr>
                  <a:t>león</a:t>
                </a:r>
                <a:endParaRPr lang="en-US" sz="3200" b="1" dirty="0">
                  <a:solidFill>
                    <a:srgbClr val="6BCA49"/>
                  </a:solidFill>
                </a:endParaRPr>
              </a:p>
            </p:txBody>
          </p:sp>
          <p:pic>
            <p:nvPicPr>
              <p:cNvPr id="15" name="Picture 14" descr="A picture containing drawing&#10;&#10;Description automatically generated">
                <a:extLst>
                  <a:ext uri="{FF2B5EF4-FFF2-40B4-BE49-F238E27FC236}">
                    <a16:creationId xmlns:a16="http://schemas.microsoft.com/office/drawing/2014/main" id="{0148347C-890B-734D-8F52-B3F4B55395FC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/>
              <a:srcRect l="8516" t="21231" r="11412" b="18769"/>
              <a:stretch/>
            </p:blipFill>
            <p:spPr>
              <a:xfrm>
                <a:off x="955291" y="2427609"/>
                <a:ext cx="3104300" cy="3104300"/>
              </a:xfrm>
              <a:prstGeom prst="rect">
                <a:avLst/>
              </a:prstGeom>
            </p:spPr>
          </p:pic>
        </p:grpSp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4DFF332D-59B2-A741-80ED-660BAA64988E}"/>
                </a:ext>
              </a:extLst>
            </p:cNvPr>
            <p:cNvGrpSpPr/>
            <p:nvPr/>
          </p:nvGrpSpPr>
          <p:grpSpPr>
            <a:xfrm>
              <a:off x="1364015" y="1127623"/>
              <a:ext cx="6343086" cy="1077218"/>
              <a:chOff x="1356432" y="985391"/>
              <a:chExt cx="6343086" cy="1077218"/>
            </a:xfrm>
          </p:grpSpPr>
          <p:pic>
            <p:nvPicPr>
              <p:cNvPr id="16" name="Picture 15" descr="A picture containing drawing&#10;&#10;Description automatically generated">
                <a:extLst>
                  <a:ext uri="{FF2B5EF4-FFF2-40B4-BE49-F238E27FC236}">
                    <a16:creationId xmlns:a16="http://schemas.microsoft.com/office/drawing/2014/main" id="{90454382-BB8E-1F4B-B2CC-D6D0BA4D70F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622300" y="985391"/>
                <a:ext cx="1077218" cy="1077218"/>
              </a:xfrm>
              <a:prstGeom prst="rect">
                <a:avLst/>
              </a:prstGeom>
            </p:spPr>
          </p:pic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DEE9872D-AAE8-E140-9123-617E506D93FD}"/>
                  </a:ext>
                </a:extLst>
              </p:cNvPr>
              <p:cNvSpPr/>
              <p:nvPr/>
            </p:nvSpPr>
            <p:spPr>
              <a:xfrm>
                <a:off x="1356432" y="985391"/>
                <a:ext cx="5265867" cy="107721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altLang="en-US" sz="3200" dirty="0">
                    <a:solidFill>
                      <a:schemeClr val="bg1"/>
                    </a:solidFill>
                    <a:latin typeface="Avenir Book" panose="02000503020000020003" pitchFamily="2" charset="0"/>
                  </a:rPr>
                  <a:t>A veces mis sentimientos son </a:t>
                </a:r>
                <a:r>
                  <a:rPr lang="en-US" altLang="en-US" dirty="0">
                    <a:solidFill>
                      <a:srgbClr val="00B050"/>
                    </a:solidFill>
                    <a:latin typeface="Avenir Book" panose="02000503020000020003" pitchFamily="2" charset="0"/>
                  </a:rPr>
                  <a:t>peque</a:t>
                </a:r>
                <a:r>
                  <a:rPr lang="es-419" altLang="en-US" dirty="0">
                    <a:solidFill>
                      <a:srgbClr val="00B050"/>
                    </a:solidFill>
                    <a:latin typeface="Avenir Book" panose="02000503020000020003" pitchFamily="2" charset="0"/>
                  </a:rPr>
                  <a:t>ños </a:t>
                </a:r>
                <a:r>
                  <a:rPr lang="es-419" altLang="en-US" sz="3200" dirty="0">
                    <a:solidFill>
                      <a:schemeClr val="bg1"/>
                    </a:solidFill>
                    <a:latin typeface="Avenir Book" panose="02000503020000020003" pitchFamily="2" charset="0"/>
                  </a:rPr>
                  <a:t>como un </a:t>
                </a:r>
                <a:r>
                  <a:rPr lang="es-419" altLang="en-US" sz="3200" dirty="0">
                    <a:solidFill>
                      <a:srgbClr val="00B050"/>
                    </a:solidFill>
                    <a:latin typeface="Avenir Book" panose="02000503020000020003" pitchFamily="2" charset="0"/>
                  </a:rPr>
                  <a:t>ratón</a:t>
                </a:r>
                <a:endParaRPr lang="en-US" sz="3200" b="1" dirty="0">
                  <a:solidFill>
                    <a:srgbClr val="6BCA49"/>
                  </a:solidFill>
                </a:endParaRPr>
              </a:p>
            </p:txBody>
          </p:sp>
        </p:grpSp>
      </p:grpSp>
      <p:sp>
        <p:nvSpPr>
          <p:cNvPr id="14" name="Rectangle 13">
            <a:extLst>
              <a:ext uri="{FF2B5EF4-FFF2-40B4-BE49-F238E27FC236}">
                <a16:creationId xmlns:a16="http://schemas.microsoft.com/office/drawing/2014/main" id="{E971F45A-1375-7948-A1F4-68A00034C144}"/>
              </a:ext>
            </a:extLst>
          </p:cNvPr>
          <p:cNvSpPr/>
          <p:nvPr/>
        </p:nvSpPr>
        <p:spPr>
          <a:xfrm>
            <a:off x="3748697" y="5356236"/>
            <a:ext cx="1646605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100" dirty="0">
                <a:solidFill>
                  <a:schemeClr val="bg1"/>
                </a:solidFill>
                <a:latin typeface="Avenir Book" panose="02000503020000020003" pitchFamily="2" charset="0"/>
              </a:rPr>
              <a:t>Graphic: Hannah Shack</a:t>
            </a:r>
          </a:p>
        </p:txBody>
      </p:sp>
    </p:spTree>
    <p:extLst>
      <p:ext uri="{BB962C8B-B14F-4D97-AF65-F5344CB8AC3E}">
        <p14:creationId xmlns:p14="http://schemas.microsoft.com/office/powerpoint/2010/main" val="2205957355"/>
      </p:ext>
    </p:extLst>
  </p:cSld>
  <p:clrMapOvr>
    <a:masterClrMapping/>
  </p:clrMapOvr>
  <p:transition>
    <p:zoom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3FF6C5AA-7129-FE49-8563-B80AB95E68FB}"/>
              </a:ext>
            </a:extLst>
          </p:cNvPr>
          <p:cNvSpPr/>
          <p:nvPr/>
        </p:nvSpPr>
        <p:spPr>
          <a:xfrm>
            <a:off x="369356" y="1371600"/>
            <a:ext cx="334803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>
                <a:latin typeface="Avenir Book" panose="02000503020000020003" pitchFamily="2" charset="0"/>
              </a:rPr>
              <a:t>Este es un sentimiento que tengo ahora.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9B9ECA5-C92D-FD41-83E6-2CCD810D85A5}"/>
              </a:ext>
            </a:extLst>
          </p:cNvPr>
          <p:cNvSpPr txBox="1"/>
          <p:nvPr/>
        </p:nvSpPr>
        <p:spPr>
          <a:xfrm>
            <a:off x="476251" y="3695700"/>
            <a:ext cx="3105149" cy="461665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  <a:latin typeface="Avenir Book" panose="02000503020000020003" pitchFamily="2" charset="0"/>
              </a:rPr>
              <a:t>Sentimiento: 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02C5243-BE28-8C40-B612-4B155F15F9FA}"/>
              </a:ext>
            </a:extLst>
          </p:cNvPr>
          <p:cNvSpPr/>
          <p:nvPr/>
        </p:nvSpPr>
        <p:spPr>
          <a:xfrm>
            <a:off x="462490" y="3695700"/>
            <a:ext cx="3105149" cy="1409700"/>
          </a:xfrm>
          <a:prstGeom prst="rect">
            <a:avLst/>
          </a:prstGeom>
          <a:noFill/>
          <a:ln w="44450"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A11DF04-909E-D64B-A4F2-06221C7F4C75}"/>
              </a:ext>
            </a:extLst>
          </p:cNvPr>
          <p:cNvSpPr/>
          <p:nvPr/>
        </p:nvSpPr>
        <p:spPr>
          <a:xfrm>
            <a:off x="3886200" y="0"/>
            <a:ext cx="5257800" cy="6858000"/>
          </a:xfrm>
          <a:prstGeom prst="rect">
            <a:avLst/>
          </a:prstGeom>
          <a:solidFill>
            <a:srgbClr val="6BCA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419" dirty="0"/>
              <a:t>pi</a:t>
            </a:r>
            <a:endParaRPr lang="en-US" dirty="0"/>
          </a:p>
        </p:txBody>
      </p:sp>
      <p:sp>
        <p:nvSpPr>
          <p:cNvPr id="12" name="TextBox 1">
            <a:extLst>
              <a:ext uri="{FF2B5EF4-FFF2-40B4-BE49-F238E27FC236}">
                <a16:creationId xmlns:a16="http://schemas.microsoft.com/office/drawing/2014/main" id="{CB5EF8F6-B0F7-2849-91B4-FB1D7C9B922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0" y="5181600"/>
            <a:ext cx="3886200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en-US" altLang="en-US" sz="2000" dirty="0">
                <a:latin typeface="Avenir Book" panose="02000503020000020003" pitchFamily="2" charset="0"/>
              </a:rPr>
              <a:t>Así es como se ve mi cara cuando tengo este sentimiento.  Puedo dibujar mi sentimiento o pegar mi foto aquí. </a:t>
            </a: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AE23F698-8F01-6F41-9C84-56324AAD8536}"/>
              </a:ext>
            </a:extLst>
          </p:cNvPr>
          <p:cNvSpPr/>
          <p:nvPr/>
        </p:nvSpPr>
        <p:spPr>
          <a:xfrm>
            <a:off x="4191000" y="332053"/>
            <a:ext cx="4634439" cy="4634439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0570762"/>
      </p:ext>
    </p:extLst>
  </p:cSld>
  <p:clrMapOvr>
    <a:masterClrMapping/>
  </p:clrMapOvr>
  <p:transition>
    <p:zoom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929713A7-EBC6-AE4F-92FA-0157D4C0F1F1}"/>
              </a:ext>
            </a:extLst>
          </p:cNvPr>
          <p:cNvSpPr/>
          <p:nvPr/>
        </p:nvSpPr>
        <p:spPr>
          <a:xfrm>
            <a:off x="0" y="0"/>
            <a:ext cx="9144000" cy="25908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0E771BC5-5BAF-3E41-B045-4F9E42E27346}"/>
              </a:ext>
            </a:extLst>
          </p:cNvPr>
          <p:cNvSpPr txBox="1">
            <a:spLocks/>
          </p:cNvSpPr>
          <p:nvPr/>
        </p:nvSpPr>
        <p:spPr>
          <a:xfrm>
            <a:off x="573881" y="541200"/>
            <a:ext cx="8798719" cy="785004"/>
          </a:xfrm>
          <a:prstGeom prst="rect">
            <a:avLst/>
          </a:prstGeom>
        </p:spPr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  <a:no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fontAlgn="auto">
              <a:spcAft>
                <a:spcPts val="0"/>
              </a:spcAft>
              <a:defRPr/>
            </a:pPr>
            <a:r>
              <a:rPr lang="en-US" altLang="en-US" sz="4000" b="1" dirty="0">
                <a:solidFill>
                  <a:schemeClr val="bg1"/>
                </a:solidFill>
                <a:latin typeface="Avenir Book" panose="02000503020000020003" pitchFamily="2" charset="0"/>
              </a:rPr>
              <a:t>El tamaño de mi sentimiento ahora es…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EC7E101-80BA-A748-9631-C8C512F20F9F}"/>
              </a:ext>
            </a:extLst>
          </p:cNvPr>
          <p:cNvSpPr/>
          <p:nvPr/>
        </p:nvSpPr>
        <p:spPr>
          <a:xfrm>
            <a:off x="386292" y="1219200"/>
            <a:ext cx="8300508" cy="8382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61F436E7-7885-6941-BC4F-FAA0B984B0A2}"/>
              </a:ext>
            </a:extLst>
          </p:cNvPr>
          <p:cNvGrpSpPr/>
          <p:nvPr/>
        </p:nvGrpSpPr>
        <p:grpSpPr>
          <a:xfrm>
            <a:off x="1458941" y="2754657"/>
            <a:ext cx="6880482" cy="3511516"/>
            <a:chOff x="1717041" y="2694551"/>
            <a:chExt cx="6880482" cy="3511516"/>
          </a:xfrm>
        </p:grpSpPr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C9F9BB9C-4060-C349-BD12-4C03274013B2}"/>
                </a:ext>
              </a:extLst>
            </p:cNvPr>
            <p:cNvGrpSpPr/>
            <p:nvPr/>
          </p:nvGrpSpPr>
          <p:grpSpPr>
            <a:xfrm>
              <a:off x="1717041" y="2694551"/>
              <a:ext cx="6600215" cy="2561300"/>
              <a:chOff x="1717041" y="2694551"/>
              <a:chExt cx="6600215" cy="2561300"/>
            </a:xfrm>
          </p:grpSpPr>
          <p:sp>
            <p:nvSpPr>
              <p:cNvPr id="18437" name="TextBox 9">
                <a:extLst>
                  <a:ext uri="{FF2B5EF4-FFF2-40B4-BE49-F238E27FC236}">
                    <a16:creationId xmlns:a16="http://schemas.microsoft.com/office/drawing/2014/main" id="{24847370-6978-0643-A48F-8A834879086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572000" y="3429000"/>
                <a:ext cx="3745256" cy="6463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r>
                  <a:rPr lang="en-US" altLang="en-US" sz="3600" dirty="0">
                    <a:solidFill>
                      <a:schemeClr val="bg1"/>
                    </a:solidFill>
                    <a:latin typeface="Avenir Book" panose="02000503020000020003" pitchFamily="2" charset="0"/>
                  </a:rPr>
                  <a:t>Sentimiento grande</a:t>
                </a:r>
              </a:p>
            </p:txBody>
          </p:sp>
          <p:pic>
            <p:nvPicPr>
              <p:cNvPr id="11" name="Picture 10" descr="A picture containing drawing&#10;&#10;Description automatically generated">
                <a:extLst>
                  <a:ext uri="{FF2B5EF4-FFF2-40B4-BE49-F238E27FC236}">
                    <a16:creationId xmlns:a16="http://schemas.microsoft.com/office/drawing/2014/main" id="{4642BA3D-ECF8-5943-BF98-33271A8C4110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/>
              <a:srcRect l="8516" t="21231" r="11412" b="18769"/>
              <a:stretch/>
            </p:blipFill>
            <p:spPr>
              <a:xfrm>
                <a:off x="1717041" y="2694551"/>
                <a:ext cx="2561300" cy="2561300"/>
              </a:xfrm>
              <a:prstGeom prst="rect">
                <a:avLst/>
              </a:prstGeom>
            </p:spPr>
          </p:pic>
        </p:grpSp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2FD4572C-C4A8-A24C-8502-C5BB0D306331}"/>
                </a:ext>
              </a:extLst>
            </p:cNvPr>
            <p:cNvGrpSpPr/>
            <p:nvPr/>
          </p:nvGrpSpPr>
          <p:grpSpPr>
            <a:xfrm>
              <a:off x="2502391" y="5215467"/>
              <a:ext cx="6095132" cy="990600"/>
              <a:chOff x="2502391" y="5215467"/>
              <a:chExt cx="6095132" cy="990600"/>
            </a:xfrm>
          </p:grpSpPr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305B73B8-8A90-6647-BA40-35B512AE4A56}"/>
                  </a:ext>
                </a:extLst>
              </p:cNvPr>
              <p:cNvSpPr txBox="1"/>
              <p:nvPr/>
            </p:nvSpPr>
            <p:spPr>
              <a:xfrm>
                <a:off x="4592901" y="5387601"/>
                <a:ext cx="4004622" cy="646331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>
                  <a:defRPr/>
                </a:pPr>
                <a:r>
                  <a:rPr lang="en-US" sz="3600" dirty="0">
                    <a:solidFill>
                      <a:schemeClr val="bg1"/>
                    </a:solidFill>
                    <a:latin typeface="Avenir Book" panose="02000503020000020003" pitchFamily="2" charset="0"/>
                  </a:rPr>
                  <a:t>Sentimiento pequeño</a:t>
                </a:r>
              </a:p>
            </p:txBody>
          </p:sp>
          <p:pic>
            <p:nvPicPr>
              <p:cNvPr id="14" name="Picture 13" descr="A picture containing drawing&#10;&#10;Description automatically generated">
                <a:extLst>
                  <a:ext uri="{FF2B5EF4-FFF2-40B4-BE49-F238E27FC236}">
                    <a16:creationId xmlns:a16="http://schemas.microsoft.com/office/drawing/2014/main" id="{779FE7FE-E476-4949-9760-18A9318EEB2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502391" y="5215467"/>
                <a:ext cx="990600" cy="990600"/>
              </a:xfrm>
              <a:prstGeom prst="rect">
                <a:avLst/>
              </a:prstGeom>
            </p:spPr>
          </p:pic>
        </p:grpSp>
      </p:grpSp>
      <p:sp>
        <p:nvSpPr>
          <p:cNvPr id="12" name="Rectangle 11">
            <a:extLst>
              <a:ext uri="{FF2B5EF4-FFF2-40B4-BE49-F238E27FC236}">
                <a16:creationId xmlns:a16="http://schemas.microsoft.com/office/drawing/2014/main" id="{0A452129-0D90-FE44-9D12-7EF4C8267810}"/>
              </a:ext>
            </a:extLst>
          </p:cNvPr>
          <p:cNvSpPr/>
          <p:nvPr/>
        </p:nvSpPr>
        <p:spPr>
          <a:xfrm>
            <a:off x="3713243" y="6486356"/>
            <a:ext cx="1646605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100" dirty="0">
                <a:solidFill>
                  <a:schemeClr val="bg1"/>
                </a:solidFill>
                <a:latin typeface="Avenir Book" panose="02000503020000020003" pitchFamily="2" charset="0"/>
              </a:rPr>
              <a:t>Graphic: Hannah Shack</a:t>
            </a:r>
          </a:p>
        </p:txBody>
      </p:sp>
    </p:spTree>
    <p:extLst>
      <p:ext uri="{BB962C8B-B14F-4D97-AF65-F5344CB8AC3E}">
        <p14:creationId xmlns:p14="http://schemas.microsoft.com/office/powerpoint/2010/main" val="2491354201"/>
      </p:ext>
    </p:extLst>
  </p:cSld>
  <p:clrMapOvr>
    <a:masterClrMapping/>
  </p:clrMapOvr>
  <p:transition>
    <p:zoom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6A63D481-72C8-264B-AC87-0E522FDEBE88}"/>
              </a:ext>
            </a:extLst>
          </p:cNvPr>
          <p:cNvSpPr/>
          <p:nvPr/>
        </p:nvSpPr>
        <p:spPr>
          <a:xfrm>
            <a:off x="0" y="381000"/>
            <a:ext cx="9144000" cy="1569659"/>
          </a:xfrm>
          <a:prstGeom prst="rect">
            <a:avLst/>
          </a:prstGeom>
          <a:solidFill>
            <a:srgbClr val="6BCA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bg1"/>
                </a:solidFill>
                <a:latin typeface="Avenir Book" panose="02000503020000020003" pitchFamily="2" charset="0"/>
              </a:rPr>
              <a:t>Para estar seguro y fuerte es importante que aprenda a sentirme tranquilo</a:t>
            </a:r>
          </a:p>
        </p:txBody>
      </p:sp>
      <p:sp>
        <p:nvSpPr>
          <p:cNvPr id="8" name="Content Placeholder 4">
            <a:extLst>
              <a:ext uri="{FF2B5EF4-FFF2-40B4-BE49-F238E27FC236}">
                <a16:creationId xmlns:a16="http://schemas.microsoft.com/office/drawing/2014/main" id="{25F37554-51AC-704E-BCCE-343348DD71DE}"/>
              </a:ext>
            </a:extLst>
          </p:cNvPr>
          <p:cNvSpPr txBox="1">
            <a:spLocks/>
          </p:cNvSpPr>
          <p:nvPr/>
        </p:nvSpPr>
        <p:spPr>
          <a:xfrm>
            <a:off x="381001" y="2355960"/>
            <a:ext cx="4495800" cy="4365515"/>
          </a:xfrm>
          <a:prstGeom prst="rect">
            <a:avLst/>
          </a:prstGeom>
        </p:spPr>
        <p:txBody>
          <a:bodyPr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lnSpc>
                <a:spcPct val="120000"/>
              </a:lnSpc>
              <a:spcAft>
                <a:spcPts val="0"/>
              </a:spcAft>
            </a:pPr>
            <a:r>
              <a:rPr lang="en-US" dirty="0">
                <a:latin typeface="Avenir Book" panose="02000503020000020003" pitchFamily="2" charset="0"/>
              </a:rPr>
              <a:t>Cuando estás tranquilo, no tienes sentimientos pequeños o grandes.</a:t>
            </a:r>
          </a:p>
          <a:p>
            <a:pPr fontAlgn="auto">
              <a:lnSpc>
                <a:spcPct val="120000"/>
              </a:lnSpc>
              <a:spcAft>
                <a:spcPts val="0"/>
              </a:spcAft>
            </a:pPr>
            <a:r>
              <a:rPr lang="en-US" dirty="0">
                <a:latin typeface="Avenir Book" panose="02000503020000020003" pitchFamily="2" charset="0"/>
              </a:rPr>
              <a:t>Cuando estás tranquilo, no te sientes preocupado o asustado. </a:t>
            </a:r>
          </a:p>
          <a:p>
            <a:pPr fontAlgn="auto">
              <a:lnSpc>
                <a:spcPct val="120000"/>
              </a:lnSpc>
              <a:spcAft>
                <a:spcPts val="0"/>
              </a:spcAft>
            </a:pPr>
            <a:r>
              <a:rPr lang="en-US" dirty="0">
                <a:latin typeface="Avenir Book" panose="02000503020000020003" pitchFamily="2" charset="0"/>
              </a:rPr>
              <a:t>Cuando estás tranquilo, te sientes quieto.  Te sientes relajado. Te sientes a salvo.</a:t>
            </a:r>
          </a:p>
          <a:p>
            <a:pPr fontAlgn="auto">
              <a:spcAft>
                <a:spcPts val="0"/>
              </a:spcAft>
            </a:pPr>
            <a:endParaRPr lang="en-US" dirty="0"/>
          </a:p>
        </p:txBody>
      </p:sp>
      <p:pic>
        <p:nvPicPr>
          <p:cNvPr id="10" name="Content Placeholder 5">
            <a:extLst>
              <a:ext uri="{FF2B5EF4-FFF2-40B4-BE49-F238E27FC236}">
                <a16:creationId xmlns:a16="http://schemas.microsoft.com/office/drawing/2014/main" id="{9577BE56-D31E-B543-9CFB-B6053DB8390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0714" t="15868" b="12800"/>
          <a:stretch/>
        </p:blipFill>
        <p:spPr>
          <a:xfrm>
            <a:off x="6172200" y="2819400"/>
            <a:ext cx="1828800" cy="276516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8EA94A6F-8997-F644-8645-D23D0630E983}"/>
              </a:ext>
            </a:extLst>
          </p:cNvPr>
          <p:cNvSpPr/>
          <p:nvPr/>
        </p:nvSpPr>
        <p:spPr>
          <a:xfrm>
            <a:off x="6179668" y="5584560"/>
            <a:ext cx="1821332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100" dirty="0">
                <a:latin typeface="Avenir Book" panose="02000503020000020003" pitchFamily="2" charset="0"/>
              </a:rPr>
              <a:t>Graphic: Courtney Vickery</a:t>
            </a:r>
          </a:p>
        </p:txBody>
      </p:sp>
    </p:spTree>
    <p:extLst>
      <p:ext uri="{BB962C8B-B14F-4D97-AF65-F5344CB8AC3E}">
        <p14:creationId xmlns:p14="http://schemas.microsoft.com/office/powerpoint/2010/main" val="1136477856"/>
      </p:ext>
    </p:extLst>
  </p:cSld>
  <p:clrMapOvr>
    <a:masterClrMapping/>
  </p:clrMapOvr>
  <p:transition>
    <p:zoom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tent Placeholder 7">
            <a:extLst>
              <a:ext uri="{FF2B5EF4-FFF2-40B4-BE49-F238E27FC236}">
                <a16:creationId xmlns:a16="http://schemas.microsoft.com/office/drawing/2014/main" id="{2F255DC3-7212-5E40-B52A-B8864EA5264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996" r="77895" b="8740"/>
          <a:stretch/>
        </p:blipFill>
        <p:spPr>
          <a:xfrm>
            <a:off x="381000" y="2286000"/>
            <a:ext cx="1600200" cy="3408629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2F3D9144-D0B2-C34C-A167-E47EC91226D1}"/>
              </a:ext>
            </a:extLst>
          </p:cNvPr>
          <p:cNvSpPr/>
          <p:nvPr/>
        </p:nvSpPr>
        <p:spPr>
          <a:xfrm>
            <a:off x="0" y="0"/>
            <a:ext cx="9144000" cy="16764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atin typeface="Avenir Book" panose="02000503020000020003" pitchFamily="2" charset="0"/>
              </a:rPr>
              <a:t>¿Cuáles son algunas de las cosas que los adultos pueden hacer para ayudar a mi cuerpo a sentirse tranquilo y seguro?</a:t>
            </a:r>
          </a:p>
        </p:txBody>
      </p:sp>
      <p:pic>
        <p:nvPicPr>
          <p:cNvPr id="6" name="Content Placeholder 7">
            <a:extLst>
              <a:ext uri="{FF2B5EF4-FFF2-40B4-BE49-F238E27FC236}">
                <a16:creationId xmlns:a16="http://schemas.microsoft.com/office/drawing/2014/main" id="{8E283A18-0C7F-D345-9393-DBD0A8D83A8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1052" t="21072" r="52632" b="8740"/>
          <a:stretch/>
        </p:blipFill>
        <p:spPr>
          <a:xfrm>
            <a:off x="2468880" y="2763416"/>
            <a:ext cx="1905000" cy="2680157"/>
          </a:xfrm>
          <a:prstGeom prst="rect">
            <a:avLst/>
          </a:prstGeom>
        </p:spPr>
      </p:pic>
      <p:pic>
        <p:nvPicPr>
          <p:cNvPr id="7" name="Content Placeholder 7">
            <a:extLst>
              <a:ext uri="{FF2B5EF4-FFF2-40B4-BE49-F238E27FC236}">
                <a16:creationId xmlns:a16="http://schemas.microsoft.com/office/drawing/2014/main" id="{5DF6586C-0CDF-984E-A826-930A2545788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8421" t="27937" r="27368" b="8740"/>
          <a:stretch/>
        </p:blipFill>
        <p:spPr>
          <a:xfrm>
            <a:off x="4648200" y="2362200"/>
            <a:ext cx="1752600" cy="2418028"/>
          </a:xfrm>
          <a:prstGeom prst="rect">
            <a:avLst/>
          </a:prstGeom>
        </p:spPr>
      </p:pic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DCD54616-96C4-954C-BDE0-5C80674B94A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3684" t="31928" r="347" b="8741"/>
          <a:stretch/>
        </p:blipFill>
        <p:spPr>
          <a:xfrm>
            <a:off x="6856095" y="3178985"/>
            <a:ext cx="1879854" cy="2265629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ED8BDAEB-554E-9C4E-94F5-5CB64DBA0CC5}"/>
              </a:ext>
            </a:extLst>
          </p:cNvPr>
          <p:cNvSpPr txBox="1"/>
          <p:nvPr/>
        </p:nvSpPr>
        <p:spPr>
          <a:xfrm>
            <a:off x="152400" y="1828800"/>
            <a:ext cx="2057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dirty="0">
                <a:latin typeface="Avenir Book" panose="02000503020000020003" pitchFamily="2" charset="0"/>
              </a:rPr>
              <a:t>Un adulto puede abrazarme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39BDAF8-D038-DE43-808A-C31BEB08D28E}"/>
              </a:ext>
            </a:extLst>
          </p:cNvPr>
          <p:cNvSpPr txBox="1"/>
          <p:nvPr/>
        </p:nvSpPr>
        <p:spPr>
          <a:xfrm>
            <a:off x="2270760" y="5449669"/>
            <a:ext cx="23012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dirty="0">
                <a:latin typeface="Avenir Book" panose="02000503020000020003" pitchFamily="2" charset="0"/>
              </a:rPr>
              <a:t>Un adulto puede sentarse y arrullarme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61BAAD9-5E7D-F04E-A787-50324515772D}"/>
              </a:ext>
            </a:extLst>
          </p:cNvPr>
          <p:cNvSpPr txBox="1"/>
          <p:nvPr/>
        </p:nvSpPr>
        <p:spPr>
          <a:xfrm>
            <a:off x="4572000" y="1828800"/>
            <a:ext cx="2057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419" sz="1800" dirty="0">
                <a:latin typeface="Avenir Book" panose="02000503020000020003" pitchFamily="2" charset="0"/>
              </a:rPr>
              <a:t>U</a:t>
            </a:r>
            <a:r>
              <a:rPr lang="en-US" sz="1800" dirty="0">
                <a:latin typeface="Avenir Book" panose="02000503020000020003" pitchFamily="2" charset="0"/>
              </a:rPr>
              <a:t>n adulto puede leerme un libro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A97DF68-8D2E-CE47-B11C-6370032EC7FF}"/>
              </a:ext>
            </a:extLst>
          </p:cNvPr>
          <p:cNvSpPr txBox="1"/>
          <p:nvPr/>
        </p:nvSpPr>
        <p:spPr>
          <a:xfrm>
            <a:off x="6781800" y="5443573"/>
            <a:ext cx="2057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dirty="0">
                <a:latin typeface="Avenir Book" panose="02000503020000020003" pitchFamily="2" charset="0"/>
              </a:rPr>
              <a:t>Un adulto puede cantarme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9849D834-0DE4-074C-B573-8FA8A60B8555}"/>
              </a:ext>
            </a:extLst>
          </p:cNvPr>
          <p:cNvSpPr/>
          <p:nvPr/>
        </p:nvSpPr>
        <p:spPr>
          <a:xfrm>
            <a:off x="3661334" y="6399784"/>
            <a:ext cx="1821332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100" dirty="0">
                <a:latin typeface="Avenir Book" panose="02000503020000020003" pitchFamily="2" charset="0"/>
              </a:rPr>
              <a:t>Graphic: Courtney Vickery</a:t>
            </a:r>
          </a:p>
        </p:txBody>
      </p:sp>
    </p:spTree>
    <p:extLst>
      <p:ext uri="{BB962C8B-B14F-4D97-AF65-F5344CB8AC3E}">
        <p14:creationId xmlns:p14="http://schemas.microsoft.com/office/powerpoint/2010/main" val="2866194048"/>
      </p:ext>
    </p:extLst>
  </p:cSld>
  <p:clrMapOvr>
    <a:masterClrMapping/>
  </p:clrMapOvr>
  <p:transition>
    <p:zoom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9F9AC876-7EC2-6B43-8EB0-48318B39DC84}"/>
              </a:ext>
            </a:extLst>
          </p:cNvPr>
          <p:cNvGrpSpPr/>
          <p:nvPr/>
        </p:nvGrpSpPr>
        <p:grpSpPr>
          <a:xfrm>
            <a:off x="1828800" y="1905000"/>
            <a:ext cx="2305050" cy="2743200"/>
            <a:chOff x="6400800" y="2286000"/>
            <a:chExt cx="2305050" cy="2743200"/>
          </a:xfrm>
        </p:grpSpPr>
        <p:pic>
          <p:nvPicPr>
            <p:cNvPr id="9" name="Content Placeholder 5">
              <a:extLst>
                <a:ext uri="{FF2B5EF4-FFF2-40B4-BE49-F238E27FC236}">
                  <a16:creationId xmlns:a16="http://schemas.microsoft.com/office/drawing/2014/main" id="{7D6980B9-9386-D846-A520-F32210AFBC6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54286" t="8880" r="20476" b="12799"/>
            <a:stretch/>
          </p:blipFill>
          <p:spPr>
            <a:xfrm>
              <a:off x="6686550" y="2286000"/>
              <a:ext cx="2019300" cy="2561704"/>
            </a:xfrm>
            <a:prstGeom prst="rect">
              <a:avLst/>
            </a:prstGeom>
          </p:spPr>
        </p:pic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B44289FB-9ED8-F841-B834-1F1FA02D1728}"/>
                </a:ext>
              </a:extLst>
            </p:cNvPr>
            <p:cNvSpPr/>
            <p:nvPr/>
          </p:nvSpPr>
          <p:spPr>
            <a:xfrm>
              <a:off x="6400800" y="3581400"/>
              <a:ext cx="762000" cy="14478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21DCE0E1-0F84-D64E-9AC2-B3AB821A4114}"/>
              </a:ext>
            </a:extLst>
          </p:cNvPr>
          <p:cNvGrpSpPr/>
          <p:nvPr/>
        </p:nvGrpSpPr>
        <p:grpSpPr>
          <a:xfrm>
            <a:off x="6276975" y="1371600"/>
            <a:ext cx="3124200" cy="2771445"/>
            <a:chOff x="2590800" y="2076259"/>
            <a:chExt cx="3124200" cy="2771445"/>
          </a:xfrm>
        </p:grpSpPr>
        <p:pic>
          <p:nvPicPr>
            <p:cNvPr id="6" name="Content Placeholder 5">
              <a:extLst>
                <a:ext uri="{FF2B5EF4-FFF2-40B4-BE49-F238E27FC236}">
                  <a16:creationId xmlns:a16="http://schemas.microsoft.com/office/drawing/2014/main" id="{5D28339C-6714-C545-BFA3-FBE1294BEA2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25238" t="2467" r="39524" b="12799"/>
            <a:stretch/>
          </p:blipFill>
          <p:spPr>
            <a:xfrm>
              <a:off x="2590800" y="2076259"/>
              <a:ext cx="2819400" cy="2771445"/>
            </a:xfrm>
            <a:prstGeom prst="rect">
              <a:avLst/>
            </a:prstGeom>
          </p:spPr>
        </p:pic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5D6B4045-FEF2-3F4C-9AF6-903A364C3295}"/>
                </a:ext>
              </a:extLst>
            </p:cNvPr>
            <p:cNvSpPr/>
            <p:nvPr/>
          </p:nvSpPr>
          <p:spPr>
            <a:xfrm>
              <a:off x="4876800" y="2438400"/>
              <a:ext cx="838200" cy="8382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4" name="Rectangle 3">
            <a:extLst>
              <a:ext uri="{FF2B5EF4-FFF2-40B4-BE49-F238E27FC236}">
                <a16:creationId xmlns:a16="http://schemas.microsoft.com/office/drawing/2014/main" id="{2F3D9144-D0B2-C34C-A167-E47EC91226D1}"/>
              </a:ext>
            </a:extLst>
          </p:cNvPr>
          <p:cNvSpPr/>
          <p:nvPr/>
        </p:nvSpPr>
        <p:spPr>
          <a:xfrm>
            <a:off x="0" y="0"/>
            <a:ext cx="9144000" cy="1384197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419" sz="3200" b="1" dirty="0">
                <a:latin typeface="Avenir Book" panose="02000503020000020003" pitchFamily="2" charset="0"/>
              </a:rPr>
              <a:t>¿Cuáles son algunas de las cosas que puedo hacer para ayudar a mi cuerpo a sentirse tranquilo y seguro?</a:t>
            </a:r>
            <a:endParaRPr lang="en-US" sz="3200" b="1" dirty="0">
              <a:latin typeface="Avenir Book" panose="02000503020000020003" pitchFamily="2" charset="0"/>
            </a:endParaRPr>
          </a:p>
        </p:txBody>
      </p:sp>
      <p:pic>
        <p:nvPicPr>
          <p:cNvPr id="5" name="Content Placeholder 5">
            <a:extLst>
              <a:ext uri="{FF2B5EF4-FFF2-40B4-BE49-F238E27FC236}">
                <a16:creationId xmlns:a16="http://schemas.microsoft.com/office/drawing/2014/main" id="{823B498C-118A-4E4A-B2D2-581E765C885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467" r="74762" b="12799"/>
          <a:stretch/>
        </p:blipFill>
        <p:spPr>
          <a:xfrm>
            <a:off x="152400" y="2590800"/>
            <a:ext cx="2019300" cy="2771445"/>
          </a:xfrm>
          <a:prstGeom prst="rect">
            <a:avLst/>
          </a:prstGeom>
        </p:spPr>
      </p:pic>
      <p:pic>
        <p:nvPicPr>
          <p:cNvPr id="12" name="Content Placeholder 5">
            <a:extLst>
              <a:ext uri="{FF2B5EF4-FFF2-40B4-BE49-F238E27FC236}">
                <a16:creationId xmlns:a16="http://schemas.microsoft.com/office/drawing/2014/main" id="{EAEE7F60-4640-C547-948F-1607F25EFEF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0714" t="15868" b="12800"/>
          <a:stretch/>
        </p:blipFill>
        <p:spPr>
          <a:xfrm>
            <a:off x="4419600" y="2721240"/>
            <a:ext cx="1828800" cy="2765160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6843A91E-1172-1B4B-B695-BCB06CEAC591}"/>
              </a:ext>
            </a:extLst>
          </p:cNvPr>
          <p:cNvSpPr txBox="1"/>
          <p:nvPr/>
        </p:nvSpPr>
        <p:spPr>
          <a:xfrm>
            <a:off x="200025" y="5365138"/>
            <a:ext cx="2057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419" sz="1800" dirty="0">
                <a:latin typeface="Avenir Book" panose="02000503020000020003" pitchFamily="2" charset="0"/>
              </a:rPr>
              <a:t>P</a:t>
            </a:r>
            <a:r>
              <a:rPr lang="en-US" sz="1800" dirty="0">
                <a:latin typeface="Avenir Book" panose="02000503020000020003" pitchFamily="2" charset="0"/>
              </a:rPr>
              <a:t>uedo jugar con plastilina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802E8E4-EF35-8143-8244-D53635D8F4FA}"/>
              </a:ext>
            </a:extLst>
          </p:cNvPr>
          <p:cNvSpPr txBox="1"/>
          <p:nvPr/>
        </p:nvSpPr>
        <p:spPr>
          <a:xfrm>
            <a:off x="2362200" y="1411069"/>
            <a:ext cx="2057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419" sz="1800" dirty="0">
                <a:latin typeface="Avenir Book" panose="02000503020000020003" pitchFamily="2" charset="0"/>
              </a:rPr>
              <a:t>P</a:t>
            </a:r>
            <a:r>
              <a:rPr lang="en-US" sz="1800" dirty="0">
                <a:latin typeface="Avenir Book" panose="02000503020000020003" pitchFamily="2" charset="0"/>
              </a:rPr>
              <a:t>uedo </a:t>
            </a:r>
            <a:r>
              <a:rPr lang="en-US" sz="1800" dirty="0" err="1">
                <a:latin typeface="Avenir Book" panose="02000503020000020003" pitchFamily="2" charset="0"/>
              </a:rPr>
              <a:t>soplar</a:t>
            </a:r>
            <a:r>
              <a:rPr lang="en-US" sz="1800" dirty="0">
                <a:latin typeface="Avenir Book" panose="02000503020000020003" pitchFamily="2" charset="0"/>
              </a:rPr>
              <a:t> burbujas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5C4C9F3-1B2A-4543-B5CE-9D5D0E212CDF}"/>
              </a:ext>
            </a:extLst>
          </p:cNvPr>
          <p:cNvSpPr txBox="1"/>
          <p:nvPr/>
        </p:nvSpPr>
        <p:spPr>
          <a:xfrm>
            <a:off x="4343400" y="5362245"/>
            <a:ext cx="2057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419" sz="1800" dirty="0">
                <a:latin typeface="Avenir Book" panose="02000503020000020003" pitchFamily="2" charset="0"/>
              </a:rPr>
              <a:t>Puedo respirar profundamente</a:t>
            </a:r>
            <a:endParaRPr lang="en-US" sz="1800" dirty="0">
              <a:latin typeface="Avenir Book" panose="02000503020000020003" pitchFamily="2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1797EEB-C0BC-4E40-A21F-3DB6597B3357}"/>
              </a:ext>
            </a:extLst>
          </p:cNvPr>
          <p:cNvSpPr txBox="1"/>
          <p:nvPr/>
        </p:nvSpPr>
        <p:spPr>
          <a:xfrm>
            <a:off x="6276975" y="1406129"/>
            <a:ext cx="25717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419" sz="1800" dirty="0">
                <a:latin typeface="Avenir Book" panose="02000503020000020003" pitchFamily="2" charset="0"/>
              </a:rPr>
              <a:t>P</a:t>
            </a:r>
            <a:r>
              <a:rPr lang="en-US" sz="1800" dirty="0">
                <a:latin typeface="Avenir Book" panose="02000503020000020003" pitchFamily="2" charset="0"/>
              </a:rPr>
              <a:t>uedo jugar con arena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2CE6F6C7-835B-A944-83A3-4A7994BDAB77}"/>
              </a:ext>
            </a:extLst>
          </p:cNvPr>
          <p:cNvSpPr/>
          <p:nvPr/>
        </p:nvSpPr>
        <p:spPr>
          <a:xfrm>
            <a:off x="3661334" y="6324600"/>
            <a:ext cx="1821332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100" dirty="0">
                <a:latin typeface="Avenir Book" panose="02000503020000020003" pitchFamily="2" charset="0"/>
              </a:rPr>
              <a:t>Graphic: Courtney Vickery</a:t>
            </a:r>
          </a:p>
        </p:txBody>
      </p:sp>
    </p:spTree>
    <p:extLst>
      <p:ext uri="{BB962C8B-B14F-4D97-AF65-F5344CB8AC3E}">
        <p14:creationId xmlns:p14="http://schemas.microsoft.com/office/powerpoint/2010/main" val="1613044449"/>
      </p:ext>
    </p:extLst>
  </p:cSld>
  <p:clrMapOvr>
    <a:masterClrMapping/>
  </p:clrMapOvr>
  <p:transition>
    <p:zoom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BCA4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BFAED908-6C52-6E4B-B6BE-149E584159D6}"/>
              </a:ext>
            </a:extLst>
          </p:cNvPr>
          <p:cNvSpPr/>
          <p:nvPr/>
        </p:nvSpPr>
        <p:spPr>
          <a:xfrm>
            <a:off x="0" y="0"/>
            <a:ext cx="9144000" cy="116784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E917865-3F25-8C43-B11E-92D79E6FF45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815695" y="184666"/>
            <a:ext cx="3652838" cy="798513"/>
          </a:xfrm>
        </p:spPr>
        <p:txBody>
          <a:bodyPr wrap="square" numCol="1" compatLnSpc="1">
            <a:prstTxWarp prst="textNoShape">
              <a:avLst/>
            </a:prstTxWarp>
            <a:normAutofit/>
          </a:bodyPr>
          <a:lstStyle/>
          <a:p>
            <a:pPr algn="ctr" eaLnBrk="1" hangingPunct="1">
              <a:defRPr/>
            </a:pPr>
            <a:r>
              <a:rPr lang="en-US" altLang="en-US" b="1" dirty="0">
                <a:solidFill>
                  <a:schemeClr val="bg1"/>
                </a:solidFill>
                <a:latin typeface="Avenir Book" panose="02000503020000020003" pitchFamily="2" charset="0"/>
              </a:rPr>
              <a:t>FIN</a:t>
            </a:r>
          </a:p>
        </p:txBody>
      </p:sp>
      <p:sp>
        <p:nvSpPr>
          <p:cNvPr id="7" name="Subtitle 6">
            <a:extLst>
              <a:ext uri="{FF2B5EF4-FFF2-40B4-BE49-F238E27FC236}">
                <a16:creationId xmlns:a16="http://schemas.microsoft.com/office/drawing/2014/main" id="{CC34D4A3-D52A-904A-AD7D-C940B672A69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922282" y="4653461"/>
            <a:ext cx="3905516" cy="607840"/>
          </a:xfrm>
        </p:spPr>
        <p:txBody>
          <a:bodyPr>
            <a:noAutofit/>
          </a:bodyPr>
          <a:lstStyle/>
          <a:p>
            <a:pPr algn="ctr">
              <a:defRPr/>
            </a:pPr>
            <a:r>
              <a:rPr lang="es-419" sz="2000" dirty="0">
                <a:latin typeface="Avenir Book" panose="02000503020000020003" pitchFamily="2" charset="0"/>
              </a:rPr>
              <a:t>Puedo pegar una foto de cuando estoy tranquilo o dibujarme a mí mismo. </a:t>
            </a:r>
            <a:endParaRPr lang="en-US" sz="2000" dirty="0">
              <a:latin typeface="Avenir Book" panose="02000503020000020003" pitchFamily="2" charset="0"/>
            </a:endParaRPr>
          </a:p>
        </p:txBody>
      </p:sp>
      <p:sp>
        <p:nvSpPr>
          <p:cNvPr id="22530" name="TextBox 3">
            <a:extLst>
              <a:ext uri="{FF2B5EF4-FFF2-40B4-BE49-F238E27FC236}">
                <a16:creationId xmlns:a16="http://schemas.microsoft.com/office/drawing/2014/main" id="{DD60F339-F125-C744-A5C8-4D686ABB8CA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47736" y="2667000"/>
            <a:ext cx="4054608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en-US" altLang="en-US" sz="3200" dirty="0">
                <a:latin typeface="Avenir Book" panose="02000503020000020003" pitchFamily="2" charset="0"/>
              </a:rPr>
              <a:t>Así es como me veo cuando estoy tranquilo</a:t>
            </a:r>
            <a:endParaRPr lang="en-US" altLang="en-US" sz="3200" b="1" dirty="0">
              <a:latin typeface="Avenir Book" panose="02000503020000020003" pitchFamily="2" charset="0"/>
            </a:endParaRP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7B595E2F-3C33-7946-A524-67F5ED337845}"/>
              </a:ext>
            </a:extLst>
          </p:cNvPr>
          <p:cNvSpPr/>
          <p:nvPr/>
        </p:nvSpPr>
        <p:spPr>
          <a:xfrm>
            <a:off x="304800" y="1777397"/>
            <a:ext cx="4345781" cy="4370006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0134375"/>
      </p:ext>
    </p:extLst>
  </p:cSld>
  <p:clrMapOvr>
    <a:masterClrMapping/>
  </p:clrMapOvr>
  <p:transition>
    <p:zoom/>
  </p:transition>
</p:sld>
</file>

<file path=ppt/theme/theme1.xml><?xml version="1.0" encoding="utf-8"?>
<a:theme xmlns:a="http://schemas.openxmlformats.org/drawingml/2006/main" name="_CSEFEL_Pics_Logo (2)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 Theme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1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1" charset="-128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_CSEFEL_PPT_Plain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 Theme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1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1" charset="-128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_CSEFEL_Pics_Logo (2)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 Theme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-80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-80" charset="-128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1__CSEFEL_PPT_Plain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 Theme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-80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-80" charset="-128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2__CSEFEL_Pics_Logo (2)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 Theme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-80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-80" charset="-128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2__CSEFEL_PPT_Plain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 Theme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-80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-80" charset="-128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D9A78"/>
      </a:accent1>
      <a:accent2>
        <a:srgbClr val="8BC145"/>
      </a:accent2>
      <a:accent3>
        <a:srgbClr val="36AFCE"/>
      </a:accent3>
      <a:accent4>
        <a:srgbClr val="1D6FA9"/>
      </a:accent4>
      <a:accent5>
        <a:srgbClr val="B74919"/>
      </a:accent5>
      <a:accent6>
        <a:srgbClr val="F19D19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AE6F2518-B084-4896-AF52-66CC2144AA26}"/>
    </a:ext>
  </a:extLst>
</a:theme>
</file>

<file path=ppt/theme/theme8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9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962</TotalTime>
  <Words>381</Words>
  <Application>Microsoft Macintosh PowerPoint</Application>
  <PresentationFormat>On-screen Show (4:3)</PresentationFormat>
  <Paragraphs>64</Paragraphs>
  <Slides>10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7</vt:i4>
      </vt:variant>
      <vt:variant>
        <vt:lpstr>Slide Titles</vt:lpstr>
      </vt:variant>
      <vt:variant>
        <vt:i4>10</vt:i4>
      </vt:variant>
    </vt:vector>
  </HeadingPairs>
  <TitlesOfParts>
    <vt:vector size="22" baseType="lpstr">
      <vt:lpstr>Arial</vt:lpstr>
      <vt:lpstr>Avenir Book</vt:lpstr>
      <vt:lpstr>Calibri</vt:lpstr>
      <vt:lpstr>Calibri Light</vt:lpstr>
      <vt:lpstr>Segoe UI</vt:lpstr>
      <vt:lpstr>_CSEFEL_Pics_Logo (2)</vt:lpstr>
      <vt:lpstr>_CSEFEL_PPT_Plain</vt:lpstr>
      <vt:lpstr>1__CSEFEL_Pics_Logo (2)</vt:lpstr>
      <vt:lpstr>1__CSEFEL_PPT_Plain</vt:lpstr>
      <vt:lpstr>2__CSEFEL_Pics_Logo (2)</vt:lpstr>
      <vt:lpstr>2__CSEFEL_PPT_Plain</vt:lpstr>
      <vt:lpstr>1_Office Theme</vt:lpstr>
      <vt:lpstr>PowerPoint Presentation</vt:lpstr>
      <vt:lpstr>  Estos son algunos sentimientos que puedo tener.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FIN</vt:lpstr>
      <vt:lpstr>Desarrollado por el Centro para la Integración Óptima del Cerebro™ para promover la alfabetización emocional y la autorregulación para los niños en edad preescolar.  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Develop Curriculum  to Teach Children about the Brain</dc:title>
  <dc:creator>Julie Nicholson</dc:creator>
  <cp:lastModifiedBy>Microsoft Office User</cp:lastModifiedBy>
  <cp:revision>36</cp:revision>
  <cp:lastPrinted>2020-07-15T03:33:09Z</cp:lastPrinted>
  <dcterms:created xsi:type="dcterms:W3CDTF">2020-04-28T03:08:58Z</dcterms:created>
  <dcterms:modified xsi:type="dcterms:W3CDTF">2020-07-15T22:02:14Z</dcterms:modified>
</cp:coreProperties>
</file>